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 id="268" r:id="rId18"/>
    <p:sldId id="269" r:id="rId19"/>
    <p:sldId id="270" r:id="rId20"/>
  </p:sldIdLst>
  <p:sldSz cy="5143500" cx="9144000"/>
  <p:notesSz cx="6858000" cy="9144000"/>
  <p:embeddedFontLst>
    <p:embeddedFont>
      <p:font typeface="Nunito SemiBold"/>
      <p:regular r:id="rId21"/>
      <p:bold r:id="rId22"/>
      <p:italic r:id="rId23"/>
      <p:boldItalic r:id="rId24"/>
    </p:embeddedFont>
    <p:embeddedFont>
      <p:font typeface="Nunito"/>
      <p:regular r:id="rId25"/>
      <p:bold r:id="rId26"/>
      <p:italic r:id="rId27"/>
      <p:boldItalic r:id="rId28"/>
    </p:embeddedFont>
    <p:embeddedFont>
      <p:font typeface="Nunito ExtraBold"/>
      <p:bold r:id="rId29"/>
      <p:boldItalic r:id="rId30"/>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slide" Target="slides/slide15.xml"/><Relationship Id="rId22" Type="http://schemas.openxmlformats.org/officeDocument/2006/relationships/font" Target="fonts/NunitoSemiBold-bold.fntdata"/><Relationship Id="rId21" Type="http://schemas.openxmlformats.org/officeDocument/2006/relationships/font" Target="fonts/NunitoSemiBold-regular.fntdata"/><Relationship Id="rId24" Type="http://schemas.openxmlformats.org/officeDocument/2006/relationships/font" Target="fonts/NunitoSemiBold-boldItalic.fntdata"/><Relationship Id="rId23" Type="http://schemas.openxmlformats.org/officeDocument/2006/relationships/font" Target="fonts/NunitoSemiBold-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26" Type="http://schemas.openxmlformats.org/officeDocument/2006/relationships/font" Target="fonts/Nunito-bold.fntdata"/><Relationship Id="rId25" Type="http://schemas.openxmlformats.org/officeDocument/2006/relationships/font" Target="fonts/Nunito-regular.fntdata"/><Relationship Id="rId28" Type="http://schemas.openxmlformats.org/officeDocument/2006/relationships/font" Target="fonts/Nunito-boldItalic.fntdata"/><Relationship Id="rId27" Type="http://schemas.openxmlformats.org/officeDocument/2006/relationships/font" Target="fonts/Nunito-italic.fntdata"/><Relationship Id="rId5" Type="http://schemas.openxmlformats.org/officeDocument/2006/relationships/notesMaster" Target="notesMasters/notesMaster1.xml"/><Relationship Id="rId6" Type="http://schemas.openxmlformats.org/officeDocument/2006/relationships/slide" Target="slides/slide1.xml"/><Relationship Id="rId29" Type="http://schemas.openxmlformats.org/officeDocument/2006/relationships/font" Target="fonts/NunitoExtraBold-bold.fntdata"/><Relationship Id="rId7" Type="http://schemas.openxmlformats.org/officeDocument/2006/relationships/slide" Target="slides/slide2.xml"/><Relationship Id="rId8" Type="http://schemas.openxmlformats.org/officeDocument/2006/relationships/slide" Target="slides/slide3.xml"/><Relationship Id="rId30" Type="http://schemas.openxmlformats.org/officeDocument/2006/relationships/font" Target="fonts/NunitoExtraBold-boldItalic.fntdata"/><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slide" Target="slides/slide8.xml"/><Relationship Id="rId12" Type="http://schemas.openxmlformats.org/officeDocument/2006/relationships/slide" Target="slides/slide7.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19" Type="http://schemas.openxmlformats.org/officeDocument/2006/relationships/slide" Target="slides/slide14.xml"/><Relationship Id="rId18"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2" name="Shape 52"/>
        <p:cNvGrpSpPr/>
        <p:nvPr/>
      </p:nvGrpSpPr>
      <p:grpSpPr>
        <a:xfrm>
          <a:off x="0" y="0"/>
          <a:ext cx="0" cy="0"/>
          <a:chOff x="0" y="0"/>
          <a:chExt cx="0" cy="0"/>
        </a:xfrm>
      </p:grpSpPr>
      <p:sp>
        <p:nvSpPr>
          <p:cNvPr id="53" name="Google Shape;53;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4" name="Google Shape;54;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6" name="Shape 116"/>
        <p:cNvGrpSpPr/>
        <p:nvPr/>
      </p:nvGrpSpPr>
      <p:grpSpPr>
        <a:xfrm>
          <a:off x="0" y="0"/>
          <a:ext cx="0" cy="0"/>
          <a:chOff x="0" y="0"/>
          <a:chExt cx="0" cy="0"/>
        </a:xfrm>
      </p:grpSpPr>
      <p:sp>
        <p:nvSpPr>
          <p:cNvPr id="117" name="Google Shape;117;g7be9fe52c1_1_5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18" name="Google Shape;118;g7be9fe52c1_1_5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1" name="Shape 121"/>
        <p:cNvGrpSpPr/>
        <p:nvPr/>
      </p:nvGrpSpPr>
      <p:grpSpPr>
        <a:xfrm>
          <a:off x="0" y="0"/>
          <a:ext cx="0" cy="0"/>
          <a:chOff x="0" y="0"/>
          <a:chExt cx="0" cy="0"/>
        </a:xfrm>
      </p:grpSpPr>
      <p:sp>
        <p:nvSpPr>
          <p:cNvPr id="122" name="Google Shape;122;g7be9fe52c1_1_2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23" name="Google Shape;123;g7be9fe52c1_1_2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9" name="Shape 129"/>
        <p:cNvGrpSpPr/>
        <p:nvPr/>
      </p:nvGrpSpPr>
      <p:grpSpPr>
        <a:xfrm>
          <a:off x="0" y="0"/>
          <a:ext cx="0" cy="0"/>
          <a:chOff x="0" y="0"/>
          <a:chExt cx="0" cy="0"/>
        </a:xfrm>
      </p:grpSpPr>
      <p:sp>
        <p:nvSpPr>
          <p:cNvPr id="130" name="Google Shape;130;g7be9fe52c1_1_5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31" name="Google Shape;131;g7be9fe52c1_1_5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7" name="Shape 137"/>
        <p:cNvGrpSpPr/>
        <p:nvPr/>
      </p:nvGrpSpPr>
      <p:grpSpPr>
        <a:xfrm>
          <a:off x="0" y="0"/>
          <a:ext cx="0" cy="0"/>
          <a:chOff x="0" y="0"/>
          <a:chExt cx="0" cy="0"/>
        </a:xfrm>
      </p:grpSpPr>
      <p:sp>
        <p:nvSpPr>
          <p:cNvPr id="138" name="Google Shape;138;g7be9fe52c1_1_2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39" name="Google Shape;139;g7be9fe52c1_1_2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5" name="Shape 145"/>
        <p:cNvGrpSpPr/>
        <p:nvPr/>
      </p:nvGrpSpPr>
      <p:grpSpPr>
        <a:xfrm>
          <a:off x="0" y="0"/>
          <a:ext cx="0" cy="0"/>
          <a:chOff x="0" y="0"/>
          <a:chExt cx="0" cy="0"/>
        </a:xfrm>
      </p:grpSpPr>
      <p:sp>
        <p:nvSpPr>
          <p:cNvPr id="146" name="Google Shape;146;g7be9fe52c1_1_7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7" name="Google Shape;147;g7be9fe52c1_1_7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0" name="Shape 150"/>
        <p:cNvGrpSpPr/>
        <p:nvPr/>
      </p:nvGrpSpPr>
      <p:grpSpPr>
        <a:xfrm>
          <a:off x="0" y="0"/>
          <a:ext cx="0" cy="0"/>
          <a:chOff x="0" y="0"/>
          <a:chExt cx="0" cy="0"/>
        </a:xfrm>
      </p:grpSpPr>
      <p:sp>
        <p:nvSpPr>
          <p:cNvPr id="151" name="Google Shape;151;g7be9fe52c1_1_10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52" name="Google Shape;152;g7be9fe52c1_1_10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8" name="Shape 58"/>
        <p:cNvGrpSpPr/>
        <p:nvPr/>
      </p:nvGrpSpPr>
      <p:grpSpPr>
        <a:xfrm>
          <a:off x="0" y="0"/>
          <a:ext cx="0" cy="0"/>
          <a:chOff x="0" y="0"/>
          <a:chExt cx="0" cy="0"/>
        </a:xfrm>
      </p:grpSpPr>
      <p:sp>
        <p:nvSpPr>
          <p:cNvPr id="59" name="Google Shape;59;g7be929d710_2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0" name="Google Shape;60;g7be929d710_2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6" name="Shape 66"/>
        <p:cNvGrpSpPr/>
        <p:nvPr/>
      </p:nvGrpSpPr>
      <p:grpSpPr>
        <a:xfrm>
          <a:off x="0" y="0"/>
          <a:ext cx="0" cy="0"/>
          <a:chOff x="0" y="0"/>
          <a:chExt cx="0" cy="0"/>
        </a:xfrm>
      </p:grpSpPr>
      <p:sp>
        <p:nvSpPr>
          <p:cNvPr id="67" name="Google Shape;67;g7be9fe52c1_1_3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8" name="Google Shape;68;g7be9fe52c1_1_3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7be929d710_1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7be929d710_1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2" name="Shape 82"/>
        <p:cNvGrpSpPr/>
        <p:nvPr/>
      </p:nvGrpSpPr>
      <p:grpSpPr>
        <a:xfrm>
          <a:off x="0" y="0"/>
          <a:ext cx="0" cy="0"/>
          <a:chOff x="0" y="0"/>
          <a:chExt cx="0" cy="0"/>
        </a:xfrm>
      </p:grpSpPr>
      <p:sp>
        <p:nvSpPr>
          <p:cNvPr id="83" name="Google Shape;83;g7be9fe52c1_1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4" name="Google Shape;84;g7be9fe52c1_1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g7be9fe52c1_1_43: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2" name="Google Shape;92;g7be9fe52c1_1_4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5" name="Shape 95"/>
        <p:cNvGrpSpPr/>
        <p:nvPr/>
      </p:nvGrpSpPr>
      <p:grpSpPr>
        <a:xfrm>
          <a:off x="0" y="0"/>
          <a:ext cx="0" cy="0"/>
          <a:chOff x="0" y="0"/>
          <a:chExt cx="0" cy="0"/>
        </a:xfrm>
      </p:grpSpPr>
      <p:sp>
        <p:nvSpPr>
          <p:cNvPr id="96" name="Google Shape;96;g7be9fe52c1_1_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7" name="Google Shape;97;g7be9fe52c1_1_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3" name="Shape 103"/>
        <p:cNvGrpSpPr/>
        <p:nvPr/>
      </p:nvGrpSpPr>
      <p:grpSpPr>
        <a:xfrm>
          <a:off x="0" y="0"/>
          <a:ext cx="0" cy="0"/>
          <a:chOff x="0" y="0"/>
          <a:chExt cx="0" cy="0"/>
        </a:xfrm>
      </p:grpSpPr>
      <p:sp>
        <p:nvSpPr>
          <p:cNvPr id="104" name="Google Shape;104;g7be9fe52c1_1_4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5" name="Google Shape;105;g7be9fe52c1_1_4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8" name="Shape 108"/>
        <p:cNvGrpSpPr/>
        <p:nvPr/>
      </p:nvGrpSpPr>
      <p:grpSpPr>
        <a:xfrm>
          <a:off x="0" y="0"/>
          <a:ext cx="0" cy="0"/>
          <a:chOff x="0" y="0"/>
          <a:chExt cx="0" cy="0"/>
        </a:xfrm>
      </p:grpSpPr>
      <p:sp>
        <p:nvSpPr>
          <p:cNvPr id="109" name="Google Shape;109;g7be9fe52c1_1_1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10" name="Google Shape;110;g7be9fe52c1_1_1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
        <p:nvSpPr>
          <p:cNvPr id="13" name="Google Shape;13;p2"/>
          <p:cNvSpPr/>
          <p:nvPr/>
        </p:nvSpPr>
        <p:spPr>
          <a:xfrm>
            <a:off x="0" y="0"/>
            <a:ext cx="6860100" cy="5143500"/>
          </a:xfrm>
          <a:prstGeom prst="flowChartInputOutput">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 name="Google Shape;14;p2"/>
          <p:cNvSpPr/>
          <p:nvPr/>
        </p:nvSpPr>
        <p:spPr>
          <a:xfrm>
            <a:off x="36100" y="0"/>
            <a:ext cx="541075" cy="483800"/>
          </a:xfrm>
          <a:prstGeom prst="flowChartExtract">
            <a:avLst/>
          </a:pr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6" name="Shape 46"/>
        <p:cNvGrpSpPr/>
        <p:nvPr/>
      </p:nvGrpSpPr>
      <p:grpSpPr>
        <a:xfrm>
          <a:off x="0" y="0"/>
          <a:ext cx="0" cy="0"/>
          <a:chOff x="0" y="0"/>
          <a:chExt cx="0" cy="0"/>
        </a:xfrm>
      </p:grpSpPr>
      <p:sp>
        <p:nvSpPr>
          <p:cNvPr id="47" name="Google Shape;47;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8" name="Google Shape;48;p11"/>
          <p:cNvSpPr txBox="1"/>
          <p:nvPr>
            <p:ph idx="1" type="body"/>
          </p:nvPr>
        </p:nvSpPr>
        <p:spPr>
          <a:xfrm>
            <a:off x="311700" y="3152225"/>
            <a:ext cx="8520600" cy="13008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9" name="Google Shape;49;p1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50" name="Shape 50"/>
        <p:cNvGrpSpPr/>
        <p:nvPr/>
      </p:nvGrpSpPr>
      <p:grpSpPr>
        <a:xfrm>
          <a:off x="0" y="0"/>
          <a:ext cx="0" cy="0"/>
          <a:chOff x="0" y="0"/>
          <a:chExt cx="0" cy="0"/>
        </a:xfrm>
      </p:grpSpPr>
      <p:sp>
        <p:nvSpPr>
          <p:cNvPr id="51" name="Google Shape;51;p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5" name="Shape 15"/>
        <p:cNvGrpSpPr/>
        <p:nvPr/>
      </p:nvGrpSpPr>
      <p:grpSpPr>
        <a:xfrm>
          <a:off x="0" y="0"/>
          <a:ext cx="0" cy="0"/>
          <a:chOff x="0" y="0"/>
          <a:chExt cx="0" cy="0"/>
        </a:xfrm>
      </p:grpSpPr>
      <p:sp>
        <p:nvSpPr>
          <p:cNvPr id="16" name="Google Shape;16;p3"/>
          <p:cNvSpPr txBox="1"/>
          <p:nvPr>
            <p:ph type="title"/>
          </p:nvPr>
        </p:nvSpPr>
        <p:spPr>
          <a:xfrm>
            <a:off x="311700" y="2150850"/>
            <a:ext cx="8520600" cy="841800"/>
          </a:xfrm>
          <a:prstGeom prst="rect">
            <a:avLst/>
          </a:prstGeom>
        </p:spPr>
        <p:txBody>
          <a:bodyPr anchorCtr="0" anchor="ctr" bIns="91425" lIns="91425" spcFirstLastPara="1" rIns="91425" wrap="square" tIns="91425">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7" name="Google Shape;17;p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8" name="Shape 18"/>
        <p:cNvGrpSpPr/>
        <p:nvPr/>
      </p:nvGrpSpPr>
      <p:grpSpPr>
        <a:xfrm>
          <a:off x="0" y="0"/>
          <a:ext cx="0" cy="0"/>
          <a:chOff x="0" y="0"/>
          <a:chExt cx="0" cy="0"/>
        </a:xfrm>
      </p:grpSpPr>
      <p:sp>
        <p:nvSpPr>
          <p:cNvPr id="19" name="Google Shape;19;p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0" name="Google Shape;20;p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21" name="Google Shape;21;p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2" name="Shape 22"/>
        <p:cNvGrpSpPr/>
        <p:nvPr/>
      </p:nvGrpSpPr>
      <p:grpSpPr>
        <a:xfrm>
          <a:off x="0" y="0"/>
          <a:ext cx="0" cy="0"/>
          <a:chOff x="0" y="0"/>
          <a:chExt cx="0" cy="0"/>
        </a:xfrm>
      </p:grpSpPr>
      <p:sp>
        <p:nvSpPr>
          <p:cNvPr id="23" name="Google Shape;23;p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4" name="Google Shape;24;p5"/>
          <p:cNvSpPr txBox="1"/>
          <p:nvPr>
            <p:ph idx="1" type="body"/>
          </p:nvPr>
        </p:nvSpPr>
        <p:spPr>
          <a:xfrm>
            <a:off x="3117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5" name="Google Shape;25;p5"/>
          <p:cNvSpPr txBox="1"/>
          <p:nvPr>
            <p:ph idx="2" type="body"/>
          </p:nvPr>
        </p:nvSpPr>
        <p:spPr>
          <a:xfrm>
            <a:off x="48324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6" name="Google Shape;26;p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7" name="Shape 27"/>
        <p:cNvGrpSpPr/>
        <p:nvPr/>
      </p:nvGrpSpPr>
      <p:grpSpPr>
        <a:xfrm>
          <a:off x="0" y="0"/>
          <a:ext cx="0" cy="0"/>
          <a:chOff x="0" y="0"/>
          <a:chExt cx="0" cy="0"/>
        </a:xfrm>
      </p:grpSpPr>
      <p:sp>
        <p:nvSpPr>
          <p:cNvPr id="28" name="Google Shape;28;p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9" name="Google Shape;29;p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30" name="Shape 30"/>
        <p:cNvGrpSpPr/>
        <p:nvPr/>
      </p:nvGrpSpPr>
      <p:grpSpPr>
        <a:xfrm>
          <a:off x="0" y="0"/>
          <a:ext cx="0" cy="0"/>
          <a:chOff x="0" y="0"/>
          <a:chExt cx="0" cy="0"/>
        </a:xfrm>
      </p:grpSpPr>
      <p:sp>
        <p:nvSpPr>
          <p:cNvPr id="31" name="Google Shape;31;p7"/>
          <p:cNvSpPr txBox="1"/>
          <p:nvPr>
            <p:ph type="title"/>
          </p:nvPr>
        </p:nvSpPr>
        <p:spPr>
          <a:xfrm>
            <a:off x="311700" y="555600"/>
            <a:ext cx="2808000" cy="755700"/>
          </a:xfrm>
          <a:prstGeom prst="rect">
            <a:avLst/>
          </a:prstGeom>
        </p:spPr>
        <p:txBody>
          <a:bodyPr anchorCtr="0" anchor="b" bIns="91425" lIns="91425" spcFirstLastPara="1" rIns="91425" wrap="square" tIns="91425">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2" name="Google Shape;32;p7"/>
          <p:cNvSpPr txBox="1"/>
          <p:nvPr>
            <p:ph idx="1" type="body"/>
          </p:nvPr>
        </p:nvSpPr>
        <p:spPr>
          <a:xfrm>
            <a:off x="311700" y="1389600"/>
            <a:ext cx="2808000" cy="31794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3" name="Google Shape;33;p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4" name="Shape 34"/>
        <p:cNvGrpSpPr/>
        <p:nvPr/>
      </p:nvGrpSpPr>
      <p:grpSpPr>
        <a:xfrm>
          <a:off x="0" y="0"/>
          <a:ext cx="0" cy="0"/>
          <a:chOff x="0" y="0"/>
          <a:chExt cx="0" cy="0"/>
        </a:xfrm>
      </p:grpSpPr>
      <p:sp>
        <p:nvSpPr>
          <p:cNvPr id="35" name="Google Shape;35;p8"/>
          <p:cNvSpPr txBox="1"/>
          <p:nvPr>
            <p:ph type="title"/>
          </p:nvPr>
        </p:nvSpPr>
        <p:spPr>
          <a:xfrm>
            <a:off x="490250" y="450150"/>
            <a:ext cx="6367800" cy="4090800"/>
          </a:xfrm>
          <a:prstGeom prst="rect">
            <a:avLst/>
          </a:prstGeom>
        </p:spPr>
        <p:txBody>
          <a:bodyPr anchorCtr="0" anchor="ctr" bIns="91425" lIns="91425" spcFirstLastPara="1" rIns="91425" wrap="square" tIns="91425">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6" name="Google Shape;36;p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7" name="Shape 37"/>
        <p:cNvGrpSpPr/>
        <p:nvPr/>
      </p:nvGrpSpPr>
      <p:grpSpPr>
        <a:xfrm>
          <a:off x="0" y="0"/>
          <a:ext cx="0" cy="0"/>
          <a:chOff x="0" y="0"/>
          <a:chExt cx="0" cy="0"/>
        </a:xfrm>
      </p:grpSpPr>
      <p:sp>
        <p:nvSpPr>
          <p:cNvPr id="38" name="Google Shape;38;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9" name="Google Shape;39;p9"/>
          <p:cNvSpPr txBox="1"/>
          <p:nvPr>
            <p:ph type="title"/>
          </p:nvPr>
        </p:nvSpPr>
        <p:spPr>
          <a:xfrm>
            <a:off x="265500" y="1233175"/>
            <a:ext cx="4045200" cy="1482300"/>
          </a:xfrm>
          <a:prstGeom prst="rect">
            <a:avLst/>
          </a:prstGeom>
        </p:spPr>
        <p:txBody>
          <a:bodyPr anchorCtr="0" anchor="b" bIns="91425" lIns="91425" spcFirstLastPara="1" rIns="91425" wrap="square" tIns="91425">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40" name="Google Shape;40;p9"/>
          <p:cNvSpPr txBox="1"/>
          <p:nvPr>
            <p:ph idx="1" type="subTitle"/>
          </p:nvPr>
        </p:nvSpPr>
        <p:spPr>
          <a:xfrm>
            <a:off x="265500" y="2803075"/>
            <a:ext cx="4045200" cy="12351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41" name="Google Shape;41;p9"/>
          <p:cNvSpPr txBox="1"/>
          <p:nvPr>
            <p:ph idx="2" type="body"/>
          </p:nvPr>
        </p:nvSpPr>
        <p:spPr>
          <a:xfrm>
            <a:off x="4939500" y="724075"/>
            <a:ext cx="3837000" cy="36951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2" name="Google Shape;42;p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3" name="Shape 43"/>
        <p:cNvGrpSpPr/>
        <p:nvPr/>
      </p:nvGrpSpPr>
      <p:grpSpPr>
        <a:xfrm>
          <a:off x="0" y="0"/>
          <a:ext cx="0" cy="0"/>
          <a:chOff x="0" y="0"/>
          <a:chExt cx="0" cy="0"/>
        </a:xfrm>
      </p:grpSpPr>
      <p:sp>
        <p:nvSpPr>
          <p:cNvPr id="44" name="Google Shape;44;p10"/>
          <p:cNvSpPr txBox="1"/>
          <p:nvPr>
            <p:ph idx="1" type="body"/>
          </p:nvPr>
        </p:nvSpPr>
        <p:spPr>
          <a:xfrm>
            <a:off x="311700" y="4230575"/>
            <a:ext cx="5998800" cy="6051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800"/>
              <a:buNone/>
              <a:defRPr/>
            </a:lvl1pPr>
          </a:lstStyle>
          <a:p/>
        </p:txBody>
      </p:sp>
      <p:sp>
        <p:nvSpPr>
          <p:cNvPr id="45" name="Google Shape;45;p1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accen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a:solidFill>
                  <a:schemeClr val="dk2"/>
                </a:solidFill>
              </a:defRPr>
            </a:lvl2pPr>
            <a:lvl3pPr indent="-317500" lvl="2" marL="1371600">
              <a:lnSpc>
                <a:spcPct val="115000"/>
              </a:lnSpc>
              <a:spcBef>
                <a:spcPts val="1600"/>
              </a:spcBef>
              <a:spcAft>
                <a:spcPts val="0"/>
              </a:spcAft>
              <a:buClr>
                <a:schemeClr val="dk2"/>
              </a:buClr>
              <a:buSzPts val="1400"/>
              <a:buChar char="■"/>
              <a:defRPr>
                <a:solidFill>
                  <a:schemeClr val="dk2"/>
                </a:solidFill>
              </a:defRPr>
            </a:lvl3pPr>
            <a:lvl4pPr indent="-317500" lvl="3" marL="1828800">
              <a:lnSpc>
                <a:spcPct val="115000"/>
              </a:lnSpc>
              <a:spcBef>
                <a:spcPts val="1600"/>
              </a:spcBef>
              <a:spcAft>
                <a:spcPts val="0"/>
              </a:spcAft>
              <a:buClr>
                <a:schemeClr val="dk2"/>
              </a:buClr>
              <a:buSzPts val="1400"/>
              <a:buChar char="●"/>
              <a:defRPr>
                <a:solidFill>
                  <a:schemeClr val="dk2"/>
                </a:solidFill>
              </a:defRPr>
            </a:lvl4pPr>
            <a:lvl5pPr indent="-317500" lvl="4" marL="2286000">
              <a:lnSpc>
                <a:spcPct val="115000"/>
              </a:lnSpc>
              <a:spcBef>
                <a:spcPts val="1600"/>
              </a:spcBef>
              <a:spcAft>
                <a:spcPts val="0"/>
              </a:spcAft>
              <a:buClr>
                <a:schemeClr val="dk2"/>
              </a:buClr>
              <a:buSzPts val="1400"/>
              <a:buChar char="○"/>
              <a:defRPr>
                <a:solidFill>
                  <a:schemeClr val="dk2"/>
                </a:solidFill>
              </a:defRPr>
            </a:lvl5pPr>
            <a:lvl6pPr indent="-317500" lvl="5" marL="2743200">
              <a:lnSpc>
                <a:spcPct val="115000"/>
              </a:lnSpc>
              <a:spcBef>
                <a:spcPts val="1600"/>
              </a:spcBef>
              <a:spcAft>
                <a:spcPts val="0"/>
              </a:spcAft>
              <a:buClr>
                <a:schemeClr val="dk2"/>
              </a:buClr>
              <a:buSzPts val="1400"/>
              <a:buChar char="■"/>
              <a:defRPr>
                <a:solidFill>
                  <a:schemeClr val="dk2"/>
                </a:solidFill>
              </a:defRPr>
            </a:lvl6pPr>
            <a:lvl7pPr indent="-317500" lvl="6" marL="3200400">
              <a:lnSpc>
                <a:spcPct val="115000"/>
              </a:lnSpc>
              <a:spcBef>
                <a:spcPts val="1600"/>
              </a:spcBef>
              <a:spcAft>
                <a:spcPts val="0"/>
              </a:spcAft>
              <a:buClr>
                <a:schemeClr val="dk2"/>
              </a:buClr>
              <a:buSzPts val="1400"/>
              <a:buChar char="●"/>
              <a:defRPr>
                <a:solidFill>
                  <a:schemeClr val="dk2"/>
                </a:solidFill>
              </a:defRPr>
            </a:lvl7pPr>
            <a:lvl8pPr indent="-317500" lvl="7" marL="3657600">
              <a:lnSpc>
                <a:spcPct val="115000"/>
              </a:lnSpc>
              <a:spcBef>
                <a:spcPts val="1600"/>
              </a:spcBef>
              <a:spcAft>
                <a:spcPts val="0"/>
              </a:spcAft>
              <a:buClr>
                <a:schemeClr val="dk2"/>
              </a:buClr>
              <a:buSzPts val="1400"/>
              <a:buChar char="○"/>
              <a:defRPr>
                <a:solidFill>
                  <a:schemeClr val="dk2"/>
                </a:solidFill>
              </a:defRPr>
            </a:lvl8pPr>
            <a:lvl9pPr indent="-317500" lvl="8" marL="4114800">
              <a:lnSpc>
                <a:spcPct val="115000"/>
              </a:lnSpc>
              <a:spcBef>
                <a:spcPts val="1600"/>
              </a:spcBef>
              <a:spcAft>
                <a:spcPts val="160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5" name="Shape 55"/>
        <p:cNvGrpSpPr/>
        <p:nvPr/>
      </p:nvGrpSpPr>
      <p:grpSpPr>
        <a:xfrm>
          <a:off x="0" y="0"/>
          <a:ext cx="0" cy="0"/>
          <a:chOff x="0" y="0"/>
          <a:chExt cx="0" cy="0"/>
        </a:xfrm>
      </p:grpSpPr>
      <p:sp>
        <p:nvSpPr>
          <p:cNvPr id="56" name="Google Shape;56;p13"/>
          <p:cNvSpPr txBox="1"/>
          <p:nvPr>
            <p:ph type="ctrTitle"/>
          </p:nvPr>
        </p:nvSpPr>
        <p:spPr>
          <a:xfrm>
            <a:off x="311702" y="277975"/>
            <a:ext cx="6764700" cy="25191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Nunito SemiBold"/>
                <a:ea typeface="Nunito SemiBold"/>
                <a:cs typeface="Nunito SemiBold"/>
                <a:sym typeface="Nunito SemiBold"/>
              </a:rPr>
              <a:t>Principal </a:t>
            </a:r>
            <a:endParaRPr>
              <a:latin typeface="Nunito SemiBold"/>
              <a:ea typeface="Nunito SemiBold"/>
              <a:cs typeface="Nunito SemiBold"/>
              <a:sym typeface="Nunito SemiBold"/>
            </a:endParaRPr>
          </a:p>
          <a:p>
            <a:pPr indent="0" lvl="0" marL="0" rtl="0" algn="ctr">
              <a:spcBef>
                <a:spcPts val="0"/>
              </a:spcBef>
              <a:spcAft>
                <a:spcPts val="0"/>
              </a:spcAft>
              <a:buNone/>
            </a:pPr>
            <a:r>
              <a:rPr lang="en">
                <a:latin typeface="Nunito SemiBold"/>
                <a:ea typeface="Nunito SemiBold"/>
                <a:cs typeface="Nunito SemiBold"/>
                <a:sym typeface="Nunito SemiBold"/>
              </a:rPr>
              <a:t>Component </a:t>
            </a:r>
            <a:endParaRPr>
              <a:latin typeface="Nunito SemiBold"/>
              <a:ea typeface="Nunito SemiBold"/>
              <a:cs typeface="Nunito SemiBold"/>
              <a:sym typeface="Nunito SemiBold"/>
            </a:endParaRPr>
          </a:p>
          <a:p>
            <a:pPr indent="0" lvl="0" marL="0" rtl="0" algn="ctr">
              <a:spcBef>
                <a:spcPts val="0"/>
              </a:spcBef>
              <a:spcAft>
                <a:spcPts val="0"/>
              </a:spcAft>
              <a:buNone/>
            </a:pPr>
            <a:r>
              <a:rPr lang="en">
                <a:latin typeface="Nunito SemiBold"/>
                <a:ea typeface="Nunito SemiBold"/>
                <a:cs typeface="Nunito SemiBold"/>
                <a:sym typeface="Nunito SemiBold"/>
              </a:rPr>
              <a:t>Analysis</a:t>
            </a:r>
            <a:endParaRPr>
              <a:latin typeface="Nunito SemiBold"/>
              <a:ea typeface="Nunito SemiBold"/>
              <a:cs typeface="Nunito SemiBold"/>
              <a:sym typeface="Nunito SemiBold"/>
            </a:endParaRPr>
          </a:p>
        </p:txBody>
      </p:sp>
      <p:sp>
        <p:nvSpPr>
          <p:cNvPr id="57" name="Google Shape;57;p13"/>
          <p:cNvSpPr txBox="1"/>
          <p:nvPr>
            <p:ph idx="1" type="subTitle"/>
          </p:nvPr>
        </p:nvSpPr>
        <p:spPr>
          <a:xfrm>
            <a:off x="674700" y="2797075"/>
            <a:ext cx="5510700" cy="8559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a:latin typeface="Nunito"/>
                <a:ea typeface="Nunito"/>
                <a:cs typeface="Nunito"/>
                <a:sym typeface="Nunito"/>
              </a:rPr>
              <a:t>Less Correlation than Alabama</a:t>
            </a:r>
            <a:endParaRPr>
              <a:latin typeface="Nunito"/>
              <a:ea typeface="Nunito"/>
              <a:cs typeface="Nunito"/>
              <a:sym typeface="Nunito"/>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9" name="Shape 119"/>
        <p:cNvGrpSpPr/>
        <p:nvPr/>
      </p:nvGrpSpPr>
      <p:grpSpPr>
        <a:xfrm>
          <a:off x="0" y="0"/>
          <a:ext cx="0" cy="0"/>
          <a:chOff x="0" y="0"/>
          <a:chExt cx="0" cy="0"/>
        </a:xfrm>
      </p:grpSpPr>
      <p:sp>
        <p:nvSpPr>
          <p:cNvPr id="120" name="Google Shape;120;p22"/>
          <p:cNvSpPr txBox="1"/>
          <p:nvPr>
            <p:ph type="ctrTitle"/>
          </p:nvPr>
        </p:nvSpPr>
        <p:spPr>
          <a:xfrm>
            <a:off x="311702" y="277975"/>
            <a:ext cx="6764700" cy="25191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Nunito SemiBold"/>
                <a:ea typeface="Nunito SemiBold"/>
                <a:cs typeface="Nunito SemiBold"/>
                <a:sym typeface="Nunito SemiBold"/>
              </a:rPr>
              <a:t>Feature Vector</a:t>
            </a:r>
            <a:endParaRPr>
              <a:latin typeface="Nunito SemiBold"/>
              <a:ea typeface="Nunito SemiBold"/>
              <a:cs typeface="Nunito SemiBold"/>
              <a:sym typeface="Nunito SemiBold"/>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124" name="Shape 124"/>
        <p:cNvGrpSpPr/>
        <p:nvPr/>
      </p:nvGrpSpPr>
      <p:grpSpPr>
        <a:xfrm>
          <a:off x="0" y="0"/>
          <a:ext cx="0" cy="0"/>
          <a:chOff x="0" y="0"/>
          <a:chExt cx="0" cy="0"/>
        </a:xfrm>
      </p:grpSpPr>
      <p:sp>
        <p:nvSpPr>
          <p:cNvPr id="125" name="Google Shape;125;p23"/>
          <p:cNvSpPr/>
          <p:nvPr/>
        </p:nvSpPr>
        <p:spPr>
          <a:xfrm>
            <a:off x="835313" y="167175"/>
            <a:ext cx="7473375" cy="840275"/>
          </a:xfrm>
          <a:prstGeom prst="flowChartOffpageConnector">
            <a:avLst/>
          </a:prstGeom>
          <a:solidFill>
            <a:schemeClr val="accen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6" name="Google Shape;126;p23"/>
          <p:cNvSpPr txBox="1"/>
          <p:nvPr>
            <p:ph type="title"/>
          </p:nvPr>
        </p:nvSpPr>
        <p:spPr>
          <a:xfrm>
            <a:off x="311700" y="300963"/>
            <a:ext cx="8520600" cy="572700"/>
          </a:xfrm>
          <a:prstGeom prst="rect">
            <a:avLst/>
          </a:prstGeom>
          <a:noFill/>
        </p:spPr>
        <p:txBody>
          <a:bodyPr anchorCtr="0" anchor="t" bIns="91425" lIns="91425" spcFirstLastPara="1" rIns="91425" wrap="square" tIns="91425">
            <a:noAutofit/>
          </a:bodyPr>
          <a:lstStyle/>
          <a:p>
            <a:pPr indent="0" lvl="0" marL="0" rtl="0" algn="ctr">
              <a:spcBef>
                <a:spcPts val="0"/>
              </a:spcBef>
              <a:spcAft>
                <a:spcPts val="0"/>
              </a:spcAft>
              <a:buNone/>
            </a:pPr>
            <a:r>
              <a:rPr lang="en">
                <a:solidFill>
                  <a:srgbClr val="FFFFFF"/>
                </a:solidFill>
                <a:latin typeface="Nunito ExtraBold"/>
                <a:ea typeface="Nunito ExtraBold"/>
                <a:cs typeface="Nunito ExtraBold"/>
                <a:sym typeface="Nunito ExtraBold"/>
              </a:rPr>
              <a:t>The Feature Vector</a:t>
            </a:r>
            <a:endParaRPr>
              <a:solidFill>
                <a:srgbClr val="FFFFFF"/>
              </a:solidFill>
              <a:latin typeface="Nunito ExtraBold"/>
              <a:ea typeface="Nunito ExtraBold"/>
              <a:cs typeface="Nunito ExtraBold"/>
              <a:sym typeface="Nunito ExtraBold"/>
            </a:endParaRPr>
          </a:p>
        </p:txBody>
      </p:sp>
      <p:sp>
        <p:nvSpPr>
          <p:cNvPr id="127" name="Google Shape;127;p23"/>
          <p:cNvSpPr txBox="1"/>
          <p:nvPr>
            <p:ph idx="1" type="body"/>
          </p:nvPr>
        </p:nvSpPr>
        <p:spPr>
          <a:xfrm>
            <a:off x="311700" y="1152475"/>
            <a:ext cx="8520600" cy="3416400"/>
          </a:xfrm>
          <a:prstGeom prst="rect">
            <a:avLst/>
          </a:prstGeom>
          <a:ln cap="flat" cmpd="sng" w="9525">
            <a:solidFill>
              <a:srgbClr val="FFF2CC"/>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2400">
                <a:latin typeface="Nunito"/>
                <a:ea typeface="Nunito"/>
                <a:cs typeface="Nunito"/>
                <a:sym typeface="Nunito"/>
              </a:rPr>
              <a:t>The Feature Vector is obtained via collecting a subset of the eigenvectors with the highest eigenvalues and placing them in a matrix</a:t>
            </a:r>
            <a:endParaRPr sz="2400">
              <a:latin typeface="Nunito"/>
              <a:ea typeface="Nunito"/>
              <a:cs typeface="Nunito"/>
              <a:sym typeface="Nunito"/>
            </a:endParaRPr>
          </a:p>
          <a:p>
            <a:pPr indent="0" lvl="0" marL="0" rtl="0" algn="ctr">
              <a:spcBef>
                <a:spcPts val="1600"/>
              </a:spcBef>
              <a:spcAft>
                <a:spcPts val="0"/>
              </a:spcAft>
              <a:buNone/>
            </a:pPr>
            <a:r>
              <a:t/>
            </a:r>
            <a:endParaRPr sz="2400">
              <a:latin typeface="Nunito"/>
              <a:ea typeface="Nunito"/>
              <a:cs typeface="Nunito"/>
              <a:sym typeface="Nunito"/>
            </a:endParaRPr>
          </a:p>
          <a:p>
            <a:pPr indent="0" lvl="0" marL="0" rtl="0" algn="ctr">
              <a:spcBef>
                <a:spcPts val="1600"/>
              </a:spcBef>
              <a:spcAft>
                <a:spcPts val="1600"/>
              </a:spcAft>
              <a:buNone/>
            </a:pPr>
            <a:r>
              <a:rPr lang="en" sz="2400">
                <a:latin typeface="Nunito"/>
                <a:ea typeface="Nunito"/>
                <a:cs typeface="Nunito"/>
                <a:sym typeface="Nunito"/>
              </a:rPr>
              <a:t>But Why?</a:t>
            </a:r>
            <a:endParaRPr sz="2400">
              <a:latin typeface="Nunito"/>
              <a:ea typeface="Nunito"/>
              <a:cs typeface="Nunito"/>
              <a:sym typeface="Nunito"/>
            </a:endParaRPr>
          </a:p>
        </p:txBody>
      </p:sp>
      <p:sp>
        <p:nvSpPr>
          <p:cNvPr id="128" name="Google Shape;128;p23"/>
          <p:cNvSpPr/>
          <p:nvPr/>
        </p:nvSpPr>
        <p:spPr>
          <a:xfrm>
            <a:off x="0" y="0"/>
            <a:ext cx="338700" cy="280800"/>
          </a:xfrm>
          <a:prstGeom prst="triangle">
            <a:avLst>
              <a:gd fmla="val 50000" name="adj"/>
            </a:avLst>
          </a:prstGeom>
          <a:solidFill>
            <a:schemeClr val="accent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132" name="Shape 132"/>
        <p:cNvGrpSpPr/>
        <p:nvPr/>
      </p:nvGrpSpPr>
      <p:grpSpPr>
        <a:xfrm>
          <a:off x="0" y="0"/>
          <a:ext cx="0" cy="0"/>
          <a:chOff x="0" y="0"/>
          <a:chExt cx="0" cy="0"/>
        </a:xfrm>
      </p:grpSpPr>
      <p:sp>
        <p:nvSpPr>
          <p:cNvPr id="133" name="Google Shape;133;p24"/>
          <p:cNvSpPr/>
          <p:nvPr/>
        </p:nvSpPr>
        <p:spPr>
          <a:xfrm>
            <a:off x="835313" y="167175"/>
            <a:ext cx="7473375" cy="840275"/>
          </a:xfrm>
          <a:prstGeom prst="flowChartOffpageConnector">
            <a:avLst/>
          </a:prstGeom>
          <a:solidFill>
            <a:schemeClr val="accen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p24"/>
          <p:cNvSpPr txBox="1"/>
          <p:nvPr>
            <p:ph type="title"/>
          </p:nvPr>
        </p:nvSpPr>
        <p:spPr>
          <a:xfrm>
            <a:off x="311700" y="300963"/>
            <a:ext cx="8520600" cy="572700"/>
          </a:xfrm>
          <a:prstGeom prst="rect">
            <a:avLst/>
          </a:prstGeom>
          <a:noFill/>
        </p:spPr>
        <p:txBody>
          <a:bodyPr anchorCtr="0" anchor="t" bIns="91425" lIns="91425" spcFirstLastPara="1" rIns="91425" wrap="square" tIns="91425">
            <a:noAutofit/>
          </a:bodyPr>
          <a:lstStyle/>
          <a:p>
            <a:pPr indent="0" lvl="0" marL="0" rtl="0" algn="ctr">
              <a:spcBef>
                <a:spcPts val="0"/>
              </a:spcBef>
              <a:spcAft>
                <a:spcPts val="0"/>
              </a:spcAft>
              <a:buNone/>
            </a:pPr>
            <a:r>
              <a:rPr lang="en">
                <a:solidFill>
                  <a:srgbClr val="FFFFFF"/>
                </a:solidFill>
                <a:latin typeface="Nunito ExtraBold"/>
                <a:ea typeface="Nunito ExtraBold"/>
                <a:cs typeface="Nunito ExtraBold"/>
                <a:sym typeface="Nunito ExtraBold"/>
              </a:rPr>
              <a:t>The Feature Vector</a:t>
            </a:r>
            <a:endParaRPr>
              <a:solidFill>
                <a:srgbClr val="FFFFFF"/>
              </a:solidFill>
              <a:latin typeface="Nunito ExtraBold"/>
              <a:ea typeface="Nunito ExtraBold"/>
              <a:cs typeface="Nunito ExtraBold"/>
              <a:sym typeface="Nunito ExtraBold"/>
            </a:endParaRPr>
          </a:p>
        </p:txBody>
      </p:sp>
      <p:sp>
        <p:nvSpPr>
          <p:cNvPr id="135" name="Google Shape;135;p24"/>
          <p:cNvSpPr txBox="1"/>
          <p:nvPr>
            <p:ph idx="1" type="body"/>
          </p:nvPr>
        </p:nvSpPr>
        <p:spPr>
          <a:xfrm>
            <a:off x="311700" y="1152475"/>
            <a:ext cx="8520600" cy="3683400"/>
          </a:xfrm>
          <a:prstGeom prst="rect">
            <a:avLst/>
          </a:prstGeom>
          <a:ln cap="flat" cmpd="sng" w="9525">
            <a:solidFill>
              <a:srgbClr val="FFF2CC"/>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sz="2400">
                <a:latin typeface="Nunito"/>
                <a:ea typeface="Nunito"/>
                <a:cs typeface="Nunito"/>
                <a:sym typeface="Nunito"/>
              </a:rPr>
              <a:t>This works because due to a lot of important laws and proofs the eigenvalue corresponds to the proportion of variance from the original data explained by the eigenvector.</a:t>
            </a:r>
            <a:endParaRPr sz="2400">
              <a:latin typeface="Nunito"/>
              <a:ea typeface="Nunito"/>
              <a:cs typeface="Nunito"/>
              <a:sym typeface="Nunito"/>
            </a:endParaRPr>
          </a:p>
          <a:p>
            <a:pPr indent="0" lvl="0" marL="0" rtl="0" algn="ctr">
              <a:spcBef>
                <a:spcPts val="1600"/>
              </a:spcBef>
              <a:spcAft>
                <a:spcPts val="0"/>
              </a:spcAft>
              <a:buNone/>
            </a:pPr>
            <a:r>
              <a:t/>
            </a:r>
            <a:endParaRPr sz="2400">
              <a:latin typeface="Nunito"/>
              <a:ea typeface="Nunito"/>
              <a:cs typeface="Nunito"/>
              <a:sym typeface="Nunito"/>
            </a:endParaRPr>
          </a:p>
          <a:p>
            <a:pPr indent="0" lvl="0" marL="0" rtl="0" algn="ctr">
              <a:spcBef>
                <a:spcPts val="1600"/>
              </a:spcBef>
              <a:spcAft>
                <a:spcPts val="0"/>
              </a:spcAft>
              <a:buNone/>
            </a:pPr>
            <a:r>
              <a:rPr lang="en" sz="2400">
                <a:latin typeface="Nunito"/>
                <a:ea typeface="Nunito"/>
                <a:cs typeface="Nunito"/>
                <a:sym typeface="Nunito"/>
              </a:rPr>
              <a:t>Now we have a new matrix with comprised of a few eigenvectors.</a:t>
            </a:r>
            <a:endParaRPr sz="2400">
              <a:latin typeface="Nunito"/>
              <a:ea typeface="Nunito"/>
              <a:cs typeface="Nunito"/>
              <a:sym typeface="Nunito"/>
            </a:endParaRPr>
          </a:p>
          <a:p>
            <a:pPr indent="0" lvl="0" marL="0" rtl="0" algn="ctr">
              <a:spcBef>
                <a:spcPts val="1600"/>
              </a:spcBef>
              <a:spcAft>
                <a:spcPts val="1600"/>
              </a:spcAft>
              <a:buNone/>
            </a:pPr>
            <a:r>
              <a:rPr lang="en" sz="2400">
                <a:latin typeface="Nunito"/>
                <a:ea typeface="Nunito"/>
                <a:cs typeface="Nunito"/>
                <a:sym typeface="Nunito"/>
              </a:rPr>
              <a:t>Why is this cool?</a:t>
            </a:r>
            <a:endParaRPr sz="2400">
              <a:latin typeface="Nunito"/>
              <a:ea typeface="Nunito"/>
              <a:cs typeface="Nunito"/>
              <a:sym typeface="Nunito"/>
            </a:endParaRPr>
          </a:p>
        </p:txBody>
      </p:sp>
      <p:sp>
        <p:nvSpPr>
          <p:cNvPr id="136" name="Google Shape;136;p24"/>
          <p:cNvSpPr/>
          <p:nvPr/>
        </p:nvSpPr>
        <p:spPr>
          <a:xfrm>
            <a:off x="0" y="0"/>
            <a:ext cx="338700" cy="280800"/>
          </a:xfrm>
          <a:prstGeom prst="triangle">
            <a:avLst>
              <a:gd fmla="val 50000" name="adj"/>
            </a:avLst>
          </a:prstGeom>
          <a:solidFill>
            <a:schemeClr val="accent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140" name="Shape 140"/>
        <p:cNvGrpSpPr/>
        <p:nvPr/>
      </p:nvGrpSpPr>
      <p:grpSpPr>
        <a:xfrm>
          <a:off x="0" y="0"/>
          <a:ext cx="0" cy="0"/>
          <a:chOff x="0" y="0"/>
          <a:chExt cx="0" cy="0"/>
        </a:xfrm>
      </p:grpSpPr>
      <p:sp>
        <p:nvSpPr>
          <p:cNvPr id="141" name="Google Shape;141;p25"/>
          <p:cNvSpPr/>
          <p:nvPr/>
        </p:nvSpPr>
        <p:spPr>
          <a:xfrm>
            <a:off x="835313" y="167175"/>
            <a:ext cx="7473375" cy="840275"/>
          </a:xfrm>
          <a:prstGeom prst="flowChartOffpageConnector">
            <a:avLst/>
          </a:prstGeom>
          <a:solidFill>
            <a:schemeClr val="accen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2" name="Google Shape;142;p25"/>
          <p:cNvSpPr txBox="1"/>
          <p:nvPr>
            <p:ph type="title"/>
          </p:nvPr>
        </p:nvSpPr>
        <p:spPr>
          <a:xfrm>
            <a:off x="311700" y="300963"/>
            <a:ext cx="8520600" cy="572700"/>
          </a:xfrm>
          <a:prstGeom prst="rect">
            <a:avLst/>
          </a:prstGeom>
          <a:noFill/>
        </p:spPr>
        <p:txBody>
          <a:bodyPr anchorCtr="0" anchor="t" bIns="91425" lIns="91425" spcFirstLastPara="1" rIns="91425" wrap="square" tIns="91425">
            <a:noAutofit/>
          </a:bodyPr>
          <a:lstStyle/>
          <a:p>
            <a:pPr indent="0" lvl="0" marL="0" rtl="0" algn="ctr">
              <a:spcBef>
                <a:spcPts val="0"/>
              </a:spcBef>
              <a:spcAft>
                <a:spcPts val="0"/>
              </a:spcAft>
              <a:buNone/>
            </a:pPr>
            <a:r>
              <a:rPr lang="en">
                <a:solidFill>
                  <a:srgbClr val="FFFFFF"/>
                </a:solidFill>
                <a:latin typeface="Nunito ExtraBold"/>
                <a:ea typeface="Nunito ExtraBold"/>
                <a:cs typeface="Nunito ExtraBold"/>
                <a:sym typeface="Nunito ExtraBold"/>
              </a:rPr>
              <a:t>Why is it Cool</a:t>
            </a:r>
            <a:endParaRPr>
              <a:solidFill>
                <a:srgbClr val="FFFFFF"/>
              </a:solidFill>
              <a:latin typeface="Nunito ExtraBold"/>
              <a:ea typeface="Nunito ExtraBold"/>
              <a:cs typeface="Nunito ExtraBold"/>
              <a:sym typeface="Nunito ExtraBold"/>
            </a:endParaRPr>
          </a:p>
        </p:txBody>
      </p:sp>
      <p:sp>
        <p:nvSpPr>
          <p:cNvPr id="143" name="Google Shape;143;p25"/>
          <p:cNvSpPr txBox="1"/>
          <p:nvPr>
            <p:ph idx="1" type="body"/>
          </p:nvPr>
        </p:nvSpPr>
        <p:spPr>
          <a:xfrm>
            <a:off x="311700" y="1152475"/>
            <a:ext cx="8520600" cy="3416400"/>
          </a:xfrm>
          <a:prstGeom prst="rect">
            <a:avLst/>
          </a:prstGeom>
          <a:ln cap="flat" cmpd="sng" w="9525">
            <a:solidFill>
              <a:srgbClr val="FFF2CC"/>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a:latin typeface="Nunito"/>
                <a:ea typeface="Nunito"/>
                <a:cs typeface="Nunito"/>
                <a:sym typeface="Nunito"/>
              </a:rPr>
              <a:t>This is cool </a:t>
            </a:r>
            <a:r>
              <a:rPr lang="en">
                <a:latin typeface="Nunito"/>
                <a:ea typeface="Nunito"/>
                <a:cs typeface="Nunito"/>
                <a:sym typeface="Nunito"/>
              </a:rPr>
              <a:t>because</a:t>
            </a:r>
            <a:r>
              <a:rPr lang="en">
                <a:latin typeface="Nunito"/>
                <a:ea typeface="Nunito"/>
                <a:cs typeface="Nunito"/>
                <a:sym typeface="Nunito"/>
              </a:rPr>
              <a:t> you can calculate from the eigenvalues exactly how much variance of the original data is explained by a handful of eigenvectors.</a:t>
            </a:r>
            <a:endParaRPr>
              <a:latin typeface="Nunito"/>
              <a:ea typeface="Nunito"/>
              <a:cs typeface="Nunito"/>
              <a:sym typeface="Nunito"/>
            </a:endParaRPr>
          </a:p>
          <a:p>
            <a:pPr indent="0" lvl="0" marL="0" rtl="0" algn="ctr">
              <a:spcBef>
                <a:spcPts val="1600"/>
              </a:spcBef>
              <a:spcAft>
                <a:spcPts val="0"/>
              </a:spcAft>
              <a:buNone/>
            </a:pPr>
            <a:r>
              <a:t/>
            </a:r>
            <a:endParaRPr>
              <a:latin typeface="Nunito"/>
              <a:ea typeface="Nunito"/>
              <a:cs typeface="Nunito"/>
              <a:sym typeface="Nunito"/>
            </a:endParaRPr>
          </a:p>
          <a:p>
            <a:pPr indent="0" lvl="0" marL="0" rtl="0" algn="ctr">
              <a:spcBef>
                <a:spcPts val="1600"/>
              </a:spcBef>
              <a:spcAft>
                <a:spcPts val="0"/>
              </a:spcAft>
              <a:buNone/>
            </a:pPr>
            <a:r>
              <a:rPr lang="en">
                <a:latin typeface="Nunito"/>
                <a:ea typeface="Nunito"/>
                <a:cs typeface="Nunito"/>
                <a:sym typeface="Nunito"/>
              </a:rPr>
              <a:t>Therefore using PCA we can contain high percentages of the datas variance within smaller lower dimensional matrices.</a:t>
            </a:r>
            <a:endParaRPr>
              <a:latin typeface="Nunito"/>
              <a:ea typeface="Nunito"/>
              <a:cs typeface="Nunito"/>
              <a:sym typeface="Nunito"/>
            </a:endParaRPr>
          </a:p>
          <a:p>
            <a:pPr indent="0" lvl="0" marL="0" rtl="0" algn="ctr">
              <a:spcBef>
                <a:spcPts val="1600"/>
              </a:spcBef>
              <a:spcAft>
                <a:spcPts val="0"/>
              </a:spcAft>
              <a:buNone/>
            </a:pPr>
            <a:r>
              <a:t/>
            </a:r>
            <a:endParaRPr>
              <a:latin typeface="Nunito"/>
              <a:ea typeface="Nunito"/>
              <a:cs typeface="Nunito"/>
              <a:sym typeface="Nunito"/>
            </a:endParaRPr>
          </a:p>
          <a:p>
            <a:pPr indent="0" lvl="0" marL="0" rtl="0" algn="ctr">
              <a:spcBef>
                <a:spcPts val="1600"/>
              </a:spcBef>
              <a:spcAft>
                <a:spcPts val="1600"/>
              </a:spcAft>
              <a:buNone/>
            </a:pPr>
            <a:r>
              <a:rPr lang="en">
                <a:latin typeface="Nunito"/>
                <a:ea typeface="Nunito"/>
                <a:cs typeface="Nunito"/>
                <a:sym typeface="Nunito"/>
              </a:rPr>
              <a:t>This is where PCA truly shines </a:t>
            </a:r>
            <a:endParaRPr>
              <a:latin typeface="Nunito"/>
              <a:ea typeface="Nunito"/>
              <a:cs typeface="Nunito"/>
              <a:sym typeface="Nunito"/>
            </a:endParaRPr>
          </a:p>
        </p:txBody>
      </p:sp>
      <p:sp>
        <p:nvSpPr>
          <p:cNvPr id="144" name="Google Shape;144;p25"/>
          <p:cNvSpPr/>
          <p:nvPr/>
        </p:nvSpPr>
        <p:spPr>
          <a:xfrm>
            <a:off x="0" y="0"/>
            <a:ext cx="338700" cy="280800"/>
          </a:xfrm>
          <a:prstGeom prst="triangle">
            <a:avLst>
              <a:gd fmla="val 50000" name="adj"/>
            </a:avLst>
          </a:prstGeom>
          <a:solidFill>
            <a:schemeClr val="accent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8" name="Shape 148"/>
        <p:cNvGrpSpPr/>
        <p:nvPr/>
      </p:nvGrpSpPr>
      <p:grpSpPr>
        <a:xfrm>
          <a:off x="0" y="0"/>
          <a:ext cx="0" cy="0"/>
          <a:chOff x="0" y="0"/>
          <a:chExt cx="0" cy="0"/>
        </a:xfrm>
      </p:grpSpPr>
      <p:sp>
        <p:nvSpPr>
          <p:cNvPr id="149" name="Google Shape;149;p26"/>
          <p:cNvSpPr txBox="1"/>
          <p:nvPr>
            <p:ph type="ctrTitle"/>
          </p:nvPr>
        </p:nvSpPr>
        <p:spPr>
          <a:xfrm>
            <a:off x="311702" y="277975"/>
            <a:ext cx="6764700" cy="25191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Nunito SemiBold"/>
                <a:ea typeface="Nunito SemiBold"/>
                <a:cs typeface="Nunito SemiBold"/>
                <a:sym typeface="Nunito SemiBold"/>
              </a:rPr>
              <a:t>Dimensional Reduction</a:t>
            </a:r>
            <a:endParaRPr>
              <a:latin typeface="Nunito SemiBold"/>
              <a:ea typeface="Nunito SemiBold"/>
              <a:cs typeface="Nunito SemiBold"/>
              <a:sym typeface="Nunito SemiBold"/>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3" name="Shape 153"/>
        <p:cNvGrpSpPr/>
        <p:nvPr/>
      </p:nvGrpSpPr>
      <p:grpSpPr>
        <a:xfrm>
          <a:off x="0" y="0"/>
          <a:ext cx="0" cy="0"/>
          <a:chOff x="0" y="0"/>
          <a:chExt cx="0" cy="0"/>
        </a:xfrm>
      </p:grpSpPr>
      <p:sp>
        <p:nvSpPr>
          <p:cNvPr id="154" name="Google Shape;154;p27"/>
          <p:cNvSpPr txBox="1"/>
          <p:nvPr>
            <p:ph type="ctrTitle"/>
          </p:nvPr>
        </p:nvSpPr>
        <p:spPr>
          <a:xfrm>
            <a:off x="127102" y="303450"/>
            <a:ext cx="6764700" cy="25191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Nunito SemiBold"/>
                <a:ea typeface="Nunito SemiBold"/>
                <a:cs typeface="Nunito SemiBold"/>
                <a:sym typeface="Nunito SemiBold"/>
              </a:rPr>
              <a:t>How to do it in R</a:t>
            </a:r>
            <a:endParaRPr>
              <a:latin typeface="Nunito SemiBold"/>
              <a:ea typeface="Nunito SemiBold"/>
              <a:cs typeface="Nunito SemiBold"/>
              <a:sym typeface="Nunito SemiBold"/>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61" name="Shape 61"/>
        <p:cNvGrpSpPr/>
        <p:nvPr/>
      </p:nvGrpSpPr>
      <p:grpSpPr>
        <a:xfrm>
          <a:off x="0" y="0"/>
          <a:ext cx="0" cy="0"/>
          <a:chOff x="0" y="0"/>
          <a:chExt cx="0" cy="0"/>
        </a:xfrm>
      </p:grpSpPr>
      <p:sp>
        <p:nvSpPr>
          <p:cNvPr id="62" name="Google Shape;62;p14"/>
          <p:cNvSpPr/>
          <p:nvPr/>
        </p:nvSpPr>
        <p:spPr>
          <a:xfrm>
            <a:off x="835325" y="167175"/>
            <a:ext cx="3484875" cy="4834150"/>
          </a:xfrm>
          <a:prstGeom prst="flowChartOffpageConnector">
            <a:avLst/>
          </a:prstGeom>
          <a:solidFill>
            <a:schemeClr val="accen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63" name="Google Shape;63;p14"/>
          <p:cNvSpPr txBox="1"/>
          <p:nvPr>
            <p:ph type="title"/>
          </p:nvPr>
        </p:nvSpPr>
        <p:spPr>
          <a:xfrm>
            <a:off x="653113" y="307350"/>
            <a:ext cx="3849300" cy="572700"/>
          </a:xfrm>
          <a:prstGeom prst="rect">
            <a:avLst/>
          </a:prstGeom>
          <a:noFill/>
        </p:spPr>
        <p:txBody>
          <a:bodyPr anchorCtr="0" anchor="t" bIns="91425" lIns="91425" spcFirstLastPara="1" rIns="91425" wrap="square" tIns="91425">
            <a:noAutofit/>
          </a:bodyPr>
          <a:lstStyle/>
          <a:p>
            <a:pPr indent="0" lvl="0" marL="0" rtl="0" algn="ctr">
              <a:spcBef>
                <a:spcPts val="0"/>
              </a:spcBef>
              <a:spcAft>
                <a:spcPts val="0"/>
              </a:spcAft>
              <a:buNone/>
            </a:pPr>
            <a:r>
              <a:rPr lang="en">
                <a:solidFill>
                  <a:srgbClr val="FFFFFF"/>
                </a:solidFill>
                <a:latin typeface="Nunito ExtraBold"/>
                <a:ea typeface="Nunito ExtraBold"/>
                <a:cs typeface="Nunito ExtraBold"/>
                <a:sym typeface="Nunito ExtraBold"/>
              </a:rPr>
              <a:t>Table of Contents</a:t>
            </a:r>
            <a:endParaRPr>
              <a:solidFill>
                <a:srgbClr val="FFFFFF"/>
              </a:solidFill>
              <a:latin typeface="Nunito ExtraBold"/>
              <a:ea typeface="Nunito ExtraBold"/>
              <a:cs typeface="Nunito ExtraBold"/>
              <a:sym typeface="Nunito ExtraBold"/>
            </a:endParaRPr>
          </a:p>
        </p:txBody>
      </p:sp>
      <p:sp>
        <p:nvSpPr>
          <p:cNvPr id="64" name="Google Shape;64;p14"/>
          <p:cNvSpPr txBox="1"/>
          <p:nvPr>
            <p:ph idx="1" type="body"/>
          </p:nvPr>
        </p:nvSpPr>
        <p:spPr>
          <a:xfrm>
            <a:off x="865725" y="948775"/>
            <a:ext cx="4352100" cy="3416400"/>
          </a:xfrm>
          <a:prstGeom prst="rect">
            <a:avLst/>
          </a:prstGeom>
          <a:ln>
            <a:noFill/>
          </a:ln>
        </p:spPr>
        <p:txBody>
          <a:bodyPr anchorCtr="0" anchor="t" bIns="91425" lIns="91425" spcFirstLastPara="1" rIns="91425" wrap="square" tIns="91425">
            <a:noAutofit/>
          </a:bodyPr>
          <a:lstStyle/>
          <a:p>
            <a:pPr indent="-342900" lvl="0" marL="457200" rtl="0" algn="l">
              <a:spcBef>
                <a:spcPts val="0"/>
              </a:spcBef>
              <a:spcAft>
                <a:spcPts val="0"/>
              </a:spcAft>
              <a:buClr>
                <a:srgbClr val="FFFFFF"/>
              </a:buClr>
              <a:buSzPts val="1800"/>
              <a:buFont typeface="Nunito"/>
              <a:buAutoNum type="arabicPeriod"/>
            </a:pPr>
            <a:r>
              <a:rPr lang="en">
                <a:solidFill>
                  <a:srgbClr val="FFFFFF"/>
                </a:solidFill>
                <a:latin typeface="Nunito"/>
                <a:ea typeface="Nunito"/>
                <a:cs typeface="Nunito"/>
                <a:sym typeface="Nunito"/>
              </a:rPr>
              <a:t>What is PCA</a:t>
            </a:r>
            <a:endParaRPr>
              <a:solidFill>
                <a:srgbClr val="FFFFFF"/>
              </a:solidFill>
              <a:latin typeface="Nunito"/>
              <a:ea typeface="Nunito"/>
              <a:cs typeface="Nunito"/>
              <a:sym typeface="Nunito"/>
            </a:endParaRPr>
          </a:p>
          <a:p>
            <a:pPr indent="-342900" lvl="0" marL="457200" rtl="0" algn="l">
              <a:spcBef>
                <a:spcPts val="0"/>
              </a:spcBef>
              <a:spcAft>
                <a:spcPts val="0"/>
              </a:spcAft>
              <a:buClr>
                <a:srgbClr val="FFFFFF"/>
              </a:buClr>
              <a:buSzPts val="1800"/>
              <a:buFont typeface="Nunito"/>
              <a:buAutoNum type="arabicPeriod"/>
            </a:pPr>
            <a:r>
              <a:rPr lang="en">
                <a:solidFill>
                  <a:srgbClr val="FFFFFF"/>
                </a:solidFill>
                <a:latin typeface="Nunito"/>
                <a:ea typeface="Nunito"/>
                <a:cs typeface="Nunito"/>
                <a:sym typeface="Nunito"/>
              </a:rPr>
              <a:t>Linear independence</a:t>
            </a:r>
            <a:endParaRPr>
              <a:solidFill>
                <a:srgbClr val="FFFFFF"/>
              </a:solidFill>
              <a:latin typeface="Nunito"/>
              <a:ea typeface="Nunito"/>
              <a:cs typeface="Nunito"/>
              <a:sym typeface="Nunito"/>
            </a:endParaRPr>
          </a:p>
          <a:p>
            <a:pPr indent="-342900" lvl="0" marL="457200" rtl="0" algn="l">
              <a:spcBef>
                <a:spcPts val="0"/>
              </a:spcBef>
              <a:spcAft>
                <a:spcPts val="0"/>
              </a:spcAft>
              <a:buClr>
                <a:srgbClr val="FFFFFF"/>
              </a:buClr>
              <a:buSzPts val="1800"/>
              <a:buFont typeface="Nunito"/>
              <a:buAutoNum type="arabicPeriod"/>
            </a:pPr>
            <a:r>
              <a:rPr lang="en">
                <a:solidFill>
                  <a:srgbClr val="FFFFFF"/>
                </a:solidFill>
                <a:latin typeface="Nunito"/>
                <a:ea typeface="Nunito"/>
                <a:cs typeface="Nunito"/>
                <a:sym typeface="Nunito"/>
              </a:rPr>
              <a:t>Spectral Decomposition</a:t>
            </a:r>
            <a:endParaRPr>
              <a:solidFill>
                <a:srgbClr val="FFFFFF"/>
              </a:solidFill>
              <a:latin typeface="Nunito"/>
              <a:ea typeface="Nunito"/>
              <a:cs typeface="Nunito"/>
              <a:sym typeface="Nunito"/>
            </a:endParaRPr>
          </a:p>
          <a:p>
            <a:pPr indent="-342900" lvl="0" marL="457200" rtl="0" algn="l">
              <a:spcBef>
                <a:spcPts val="0"/>
              </a:spcBef>
              <a:spcAft>
                <a:spcPts val="0"/>
              </a:spcAft>
              <a:buClr>
                <a:srgbClr val="FFFFFF"/>
              </a:buClr>
              <a:buSzPts val="1800"/>
              <a:buFont typeface="Nunito"/>
              <a:buAutoNum type="arabicPeriod"/>
            </a:pPr>
            <a:r>
              <a:rPr lang="en">
                <a:solidFill>
                  <a:srgbClr val="FFFFFF"/>
                </a:solidFill>
                <a:latin typeface="Nunito"/>
                <a:ea typeface="Nunito"/>
                <a:cs typeface="Nunito"/>
                <a:sym typeface="Nunito"/>
              </a:rPr>
              <a:t>Feature Vector</a:t>
            </a:r>
            <a:endParaRPr>
              <a:solidFill>
                <a:srgbClr val="FFFFFF"/>
              </a:solidFill>
              <a:latin typeface="Nunito"/>
              <a:ea typeface="Nunito"/>
              <a:cs typeface="Nunito"/>
              <a:sym typeface="Nunito"/>
            </a:endParaRPr>
          </a:p>
          <a:p>
            <a:pPr indent="-342900" lvl="0" marL="457200" rtl="0" algn="l">
              <a:spcBef>
                <a:spcPts val="0"/>
              </a:spcBef>
              <a:spcAft>
                <a:spcPts val="0"/>
              </a:spcAft>
              <a:buClr>
                <a:srgbClr val="FFFFFF"/>
              </a:buClr>
              <a:buSzPts val="1800"/>
              <a:buFont typeface="Nunito"/>
              <a:buAutoNum type="arabicPeriod"/>
            </a:pPr>
            <a:r>
              <a:rPr lang="en">
                <a:solidFill>
                  <a:srgbClr val="FFFFFF"/>
                </a:solidFill>
                <a:latin typeface="Nunito"/>
                <a:ea typeface="Nunito"/>
                <a:cs typeface="Nunito"/>
                <a:sym typeface="Nunito"/>
              </a:rPr>
              <a:t>Dimensional Reduction</a:t>
            </a:r>
            <a:endParaRPr>
              <a:solidFill>
                <a:srgbClr val="FFFFFF"/>
              </a:solidFill>
              <a:latin typeface="Nunito"/>
              <a:ea typeface="Nunito"/>
              <a:cs typeface="Nunito"/>
              <a:sym typeface="Nunito"/>
            </a:endParaRPr>
          </a:p>
          <a:p>
            <a:pPr indent="-342900" lvl="0" marL="457200" rtl="0" algn="l">
              <a:spcBef>
                <a:spcPts val="0"/>
              </a:spcBef>
              <a:spcAft>
                <a:spcPts val="0"/>
              </a:spcAft>
              <a:buClr>
                <a:srgbClr val="FFFFFF"/>
              </a:buClr>
              <a:buSzPts val="1800"/>
              <a:buFont typeface="Nunito"/>
              <a:buAutoNum type="arabicPeriod"/>
            </a:pPr>
            <a:r>
              <a:rPr lang="en">
                <a:solidFill>
                  <a:srgbClr val="FFFFFF"/>
                </a:solidFill>
                <a:latin typeface="Nunito"/>
                <a:ea typeface="Nunito"/>
                <a:cs typeface="Nunito"/>
                <a:sym typeface="Nunito"/>
              </a:rPr>
              <a:t>How to do it in R</a:t>
            </a:r>
            <a:endParaRPr>
              <a:solidFill>
                <a:srgbClr val="FFFFFF"/>
              </a:solidFill>
              <a:latin typeface="Nunito"/>
              <a:ea typeface="Nunito"/>
              <a:cs typeface="Nunito"/>
              <a:sym typeface="Nunito"/>
            </a:endParaRPr>
          </a:p>
          <a:p>
            <a:pPr indent="-342900" lvl="0" marL="457200" rtl="0" algn="l">
              <a:spcBef>
                <a:spcPts val="0"/>
              </a:spcBef>
              <a:spcAft>
                <a:spcPts val="0"/>
              </a:spcAft>
              <a:buClr>
                <a:srgbClr val="FFFFFF"/>
              </a:buClr>
              <a:buSzPts val="1800"/>
              <a:buFont typeface="Nunito"/>
              <a:buAutoNum type="arabicPeriod"/>
            </a:pPr>
            <a:r>
              <a:rPr lang="en">
                <a:solidFill>
                  <a:srgbClr val="FFFFFF"/>
                </a:solidFill>
                <a:latin typeface="Nunito"/>
                <a:ea typeface="Nunito"/>
                <a:cs typeface="Nunito"/>
                <a:sym typeface="Nunito"/>
              </a:rPr>
              <a:t>Simple Walk through</a:t>
            </a:r>
            <a:endParaRPr>
              <a:solidFill>
                <a:srgbClr val="FFFFFF"/>
              </a:solidFill>
              <a:latin typeface="Nunito"/>
              <a:ea typeface="Nunito"/>
              <a:cs typeface="Nunito"/>
              <a:sym typeface="Nunito"/>
            </a:endParaRPr>
          </a:p>
        </p:txBody>
      </p:sp>
      <p:sp>
        <p:nvSpPr>
          <p:cNvPr id="65" name="Google Shape;65;p14"/>
          <p:cNvSpPr/>
          <p:nvPr/>
        </p:nvSpPr>
        <p:spPr>
          <a:xfrm>
            <a:off x="0" y="0"/>
            <a:ext cx="338700" cy="280800"/>
          </a:xfrm>
          <a:prstGeom prst="triangle">
            <a:avLst>
              <a:gd fmla="val 50000" name="adj"/>
            </a:avLst>
          </a:prstGeom>
          <a:solidFill>
            <a:schemeClr val="accent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9" name="Shape 69"/>
        <p:cNvGrpSpPr/>
        <p:nvPr/>
      </p:nvGrpSpPr>
      <p:grpSpPr>
        <a:xfrm>
          <a:off x="0" y="0"/>
          <a:ext cx="0" cy="0"/>
          <a:chOff x="0" y="0"/>
          <a:chExt cx="0" cy="0"/>
        </a:xfrm>
      </p:grpSpPr>
      <p:sp>
        <p:nvSpPr>
          <p:cNvPr id="70" name="Google Shape;70;p15"/>
          <p:cNvSpPr txBox="1"/>
          <p:nvPr>
            <p:ph type="ctrTitle"/>
          </p:nvPr>
        </p:nvSpPr>
        <p:spPr>
          <a:xfrm>
            <a:off x="311702" y="277975"/>
            <a:ext cx="6764700" cy="25191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Nunito SemiBold"/>
                <a:ea typeface="Nunito SemiBold"/>
                <a:cs typeface="Nunito SemiBold"/>
                <a:sym typeface="Nunito SemiBold"/>
              </a:rPr>
              <a:t>What is PCA?</a:t>
            </a:r>
            <a:endParaRPr>
              <a:latin typeface="Nunito SemiBold"/>
              <a:ea typeface="Nunito SemiBold"/>
              <a:cs typeface="Nunito SemiBold"/>
              <a:sym typeface="Nunito SemiBold"/>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74" name="Shape 74"/>
        <p:cNvGrpSpPr/>
        <p:nvPr/>
      </p:nvGrpSpPr>
      <p:grpSpPr>
        <a:xfrm>
          <a:off x="0" y="0"/>
          <a:ext cx="0" cy="0"/>
          <a:chOff x="0" y="0"/>
          <a:chExt cx="0" cy="0"/>
        </a:xfrm>
      </p:grpSpPr>
      <p:sp>
        <p:nvSpPr>
          <p:cNvPr id="75" name="Google Shape;75;p16"/>
          <p:cNvSpPr/>
          <p:nvPr/>
        </p:nvSpPr>
        <p:spPr>
          <a:xfrm>
            <a:off x="835313" y="167175"/>
            <a:ext cx="7473375" cy="840275"/>
          </a:xfrm>
          <a:prstGeom prst="flowChartOffpageConnector">
            <a:avLst/>
          </a:prstGeom>
          <a:solidFill>
            <a:schemeClr val="accen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76" name="Google Shape;76;p16"/>
          <p:cNvSpPr txBox="1"/>
          <p:nvPr>
            <p:ph type="title"/>
          </p:nvPr>
        </p:nvSpPr>
        <p:spPr>
          <a:xfrm>
            <a:off x="311700" y="300963"/>
            <a:ext cx="8520600" cy="572700"/>
          </a:xfrm>
          <a:prstGeom prst="rect">
            <a:avLst/>
          </a:prstGeom>
          <a:noFill/>
        </p:spPr>
        <p:txBody>
          <a:bodyPr anchorCtr="0" anchor="t" bIns="91425" lIns="91425" spcFirstLastPara="1" rIns="91425" wrap="square" tIns="91425">
            <a:noAutofit/>
          </a:bodyPr>
          <a:lstStyle/>
          <a:p>
            <a:pPr indent="0" lvl="0" marL="0" rtl="0" algn="ctr">
              <a:spcBef>
                <a:spcPts val="0"/>
              </a:spcBef>
              <a:spcAft>
                <a:spcPts val="0"/>
              </a:spcAft>
              <a:buNone/>
            </a:pPr>
            <a:r>
              <a:rPr lang="en">
                <a:solidFill>
                  <a:srgbClr val="FFFFFF"/>
                </a:solidFill>
                <a:latin typeface="Nunito ExtraBold"/>
                <a:ea typeface="Nunito ExtraBold"/>
                <a:cs typeface="Nunito ExtraBold"/>
                <a:sym typeface="Nunito ExtraBold"/>
              </a:rPr>
              <a:t>What is Principal </a:t>
            </a:r>
            <a:r>
              <a:rPr lang="en">
                <a:solidFill>
                  <a:srgbClr val="FFFFFF"/>
                </a:solidFill>
                <a:latin typeface="Nunito ExtraBold"/>
                <a:ea typeface="Nunito ExtraBold"/>
                <a:cs typeface="Nunito ExtraBold"/>
                <a:sym typeface="Nunito ExtraBold"/>
              </a:rPr>
              <a:t>Component</a:t>
            </a:r>
            <a:r>
              <a:rPr lang="en">
                <a:solidFill>
                  <a:srgbClr val="FFFFFF"/>
                </a:solidFill>
                <a:latin typeface="Nunito ExtraBold"/>
                <a:ea typeface="Nunito ExtraBold"/>
                <a:cs typeface="Nunito ExtraBold"/>
                <a:sym typeface="Nunito ExtraBold"/>
              </a:rPr>
              <a:t> Analysis?</a:t>
            </a:r>
            <a:endParaRPr>
              <a:solidFill>
                <a:srgbClr val="FFFFFF"/>
              </a:solidFill>
              <a:latin typeface="Nunito ExtraBold"/>
              <a:ea typeface="Nunito ExtraBold"/>
              <a:cs typeface="Nunito ExtraBold"/>
              <a:sym typeface="Nunito ExtraBold"/>
            </a:endParaRPr>
          </a:p>
        </p:txBody>
      </p:sp>
      <p:sp>
        <p:nvSpPr>
          <p:cNvPr id="77" name="Google Shape;77;p16"/>
          <p:cNvSpPr txBox="1"/>
          <p:nvPr>
            <p:ph idx="1" type="body"/>
          </p:nvPr>
        </p:nvSpPr>
        <p:spPr>
          <a:xfrm>
            <a:off x="1345500" y="1120650"/>
            <a:ext cx="6453000" cy="1608000"/>
          </a:xfrm>
          <a:prstGeom prst="rect">
            <a:avLst/>
          </a:prstGeom>
          <a:ln cap="flat" cmpd="sng" w="9525">
            <a:solidFill>
              <a:srgbClr val="FFF2CC"/>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1600"/>
              </a:spcAft>
              <a:buNone/>
            </a:pPr>
            <a:r>
              <a:rPr lang="en">
                <a:latin typeface="Nunito"/>
                <a:ea typeface="Nunito"/>
                <a:cs typeface="Nunito"/>
                <a:sym typeface="Nunito"/>
              </a:rPr>
              <a:t>Principal Component Analysis(PCA) is a dimensional reduction technique that also quashes linear dependence in highly dimensional datasets</a:t>
            </a:r>
            <a:endParaRPr>
              <a:latin typeface="Nunito"/>
              <a:ea typeface="Nunito"/>
              <a:cs typeface="Nunito"/>
              <a:sym typeface="Nunito"/>
            </a:endParaRPr>
          </a:p>
        </p:txBody>
      </p:sp>
      <p:sp>
        <p:nvSpPr>
          <p:cNvPr id="78" name="Google Shape;78;p16"/>
          <p:cNvSpPr/>
          <p:nvPr/>
        </p:nvSpPr>
        <p:spPr>
          <a:xfrm>
            <a:off x="0" y="0"/>
            <a:ext cx="338700" cy="280800"/>
          </a:xfrm>
          <a:prstGeom prst="triangle">
            <a:avLst>
              <a:gd fmla="val 50000" name="adj"/>
            </a:avLst>
          </a:prstGeom>
          <a:solidFill>
            <a:schemeClr val="accent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79" name="Google Shape;79;p16"/>
          <p:cNvSpPr/>
          <p:nvPr/>
        </p:nvSpPr>
        <p:spPr>
          <a:xfrm>
            <a:off x="411625" y="2875150"/>
            <a:ext cx="1922400" cy="1744200"/>
          </a:xfrm>
          <a:prstGeom prst="decagon">
            <a:avLst>
              <a:gd fmla="val 105146" name="vf"/>
            </a:avLst>
          </a:prstGeom>
          <a:solidFill>
            <a:srgbClr val="FF9900"/>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b="1" lang="en" sz="1800">
                <a:solidFill>
                  <a:srgbClr val="FFFFFF"/>
                </a:solidFill>
                <a:latin typeface="Nunito"/>
                <a:ea typeface="Nunito"/>
                <a:cs typeface="Nunito"/>
                <a:sym typeface="Nunito"/>
              </a:rPr>
              <a:t>Highly Dimensional Data</a:t>
            </a:r>
            <a:endParaRPr b="1" sz="1800">
              <a:solidFill>
                <a:srgbClr val="FFFFFF"/>
              </a:solidFill>
              <a:latin typeface="Nunito"/>
              <a:ea typeface="Nunito"/>
              <a:cs typeface="Nunito"/>
              <a:sym typeface="Nunito"/>
            </a:endParaRPr>
          </a:p>
        </p:txBody>
      </p:sp>
      <p:sp>
        <p:nvSpPr>
          <p:cNvPr id="80" name="Google Shape;80;p16"/>
          <p:cNvSpPr/>
          <p:nvPr/>
        </p:nvSpPr>
        <p:spPr>
          <a:xfrm>
            <a:off x="2887825" y="3136150"/>
            <a:ext cx="2928300" cy="1279500"/>
          </a:xfrm>
          <a:prstGeom prst="homePlate">
            <a:avLst>
              <a:gd fmla="val 50000" name="adj"/>
            </a:avLst>
          </a:prstGeom>
          <a:solidFill>
            <a:srgbClr val="FF9900"/>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b="1" lang="en" sz="3600">
                <a:solidFill>
                  <a:srgbClr val="FFFFFF"/>
                </a:solidFill>
                <a:latin typeface="Nunito"/>
                <a:ea typeface="Nunito"/>
                <a:cs typeface="Nunito"/>
                <a:sym typeface="Nunito"/>
              </a:rPr>
              <a:t>PCA</a:t>
            </a:r>
            <a:endParaRPr b="1" sz="3600">
              <a:solidFill>
                <a:srgbClr val="FFFFFF"/>
              </a:solidFill>
              <a:latin typeface="Nunito"/>
              <a:ea typeface="Nunito"/>
              <a:cs typeface="Nunito"/>
              <a:sym typeface="Nunito"/>
            </a:endParaRPr>
          </a:p>
        </p:txBody>
      </p:sp>
      <p:sp>
        <p:nvSpPr>
          <p:cNvPr id="81" name="Google Shape;81;p16"/>
          <p:cNvSpPr/>
          <p:nvPr/>
        </p:nvSpPr>
        <p:spPr>
          <a:xfrm>
            <a:off x="5867025" y="2765550"/>
            <a:ext cx="3132000" cy="1797300"/>
          </a:xfrm>
          <a:prstGeom prst="triangle">
            <a:avLst>
              <a:gd fmla="val 50000" name="adj"/>
            </a:avLst>
          </a:prstGeom>
          <a:solidFill>
            <a:srgbClr val="FF9900"/>
          </a:solid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b="1" lang="en" sz="1800">
                <a:solidFill>
                  <a:srgbClr val="FFFFFF"/>
                </a:solidFill>
              </a:rPr>
              <a:t>Lower Dimensional Data</a:t>
            </a:r>
            <a:endParaRPr b="1" sz="1800">
              <a:solidFill>
                <a:srgbClr val="FFFFFF"/>
              </a:solidFill>
              <a:latin typeface="Nunito"/>
              <a:ea typeface="Nunito"/>
              <a:cs typeface="Nunito"/>
              <a:sym typeface="Nunito"/>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85" name="Shape 85"/>
        <p:cNvGrpSpPr/>
        <p:nvPr/>
      </p:nvGrpSpPr>
      <p:grpSpPr>
        <a:xfrm>
          <a:off x="0" y="0"/>
          <a:ext cx="0" cy="0"/>
          <a:chOff x="0" y="0"/>
          <a:chExt cx="0" cy="0"/>
        </a:xfrm>
      </p:grpSpPr>
      <p:sp>
        <p:nvSpPr>
          <p:cNvPr id="86" name="Google Shape;86;p17"/>
          <p:cNvSpPr/>
          <p:nvPr/>
        </p:nvSpPr>
        <p:spPr>
          <a:xfrm>
            <a:off x="835313" y="167175"/>
            <a:ext cx="7473375" cy="840275"/>
          </a:xfrm>
          <a:prstGeom prst="flowChartOffpageConnector">
            <a:avLst/>
          </a:prstGeom>
          <a:solidFill>
            <a:schemeClr val="accen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87" name="Google Shape;87;p17"/>
          <p:cNvSpPr txBox="1"/>
          <p:nvPr>
            <p:ph type="title"/>
          </p:nvPr>
        </p:nvSpPr>
        <p:spPr>
          <a:xfrm>
            <a:off x="311700" y="300963"/>
            <a:ext cx="8520600" cy="572700"/>
          </a:xfrm>
          <a:prstGeom prst="rect">
            <a:avLst/>
          </a:prstGeom>
          <a:noFill/>
        </p:spPr>
        <p:txBody>
          <a:bodyPr anchorCtr="0" anchor="t" bIns="91425" lIns="91425" spcFirstLastPara="1" rIns="91425" wrap="square" tIns="91425">
            <a:noAutofit/>
          </a:bodyPr>
          <a:lstStyle/>
          <a:p>
            <a:pPr indent="0" lvl="0" marL="0" rtl="0" algn="ctr">
              <a:spcBef>
                <a:spcPts val="0"/>
              </a:spcBef>
              <a:spcAft>
                <a:spcPts val="0"/>
              </a:spcAft>
              <a:buNone/>
            </a:pPr>
            <a:r>
              <a:rPr lang="en">
                <a:solidFill>
                  <a:srgbClr val="FFFFFF"/>
                </a:solidFill>
                <a:latin typeface="Nunito ExtraBold"/>
                <a:ea typeface="Nunito ExtraBold"/>
                <a:cs typeface="Nunito ExtraBold"/>
                <a:sym typeface="Nunito ExtraBold"/>
              </a:rPr>
              <a:t>What is Required for PCA</a:t>
            </a:r>
            <a:endParaRPr>
              <a:solidFill>
                <a:srgbClr val="FFFFFF"/>
              </a:solidFill>
              <a:latin typeface="Nunito ExtraBold"/>
              <a:ea typeface="Nunito ExtraBold"/>
              <a:cs typeface="Nunito ExtraBold"/>
              <a:sym typeface="Nunito ExtraBold"/>
            </a:endParaRPr>
          </a:p>
        </p:txBody>
      </p:sp>
      <p:sp>
        <p:nvSpPr>
          <p:cNvPr id="88" name="Google Shape;88;p17"/>
          <p:cNvSpPr txBox="1"/>
          <p:nvPr>
            <p:ph idx="1" type="body"/>
          </p:nvPr>
        </p:nvSpPr>
        <p:spPr>
          <a:xfrm>
            <a:off x="311700" y="1789950"/>
            <a:ext cx="8520600" cy="1563600"/>
          </a:xfrm>
          <a:prstGeom prst="rect">
            <a:avLst/>
          </a:prstGeom>
          <a:ln cap="flat" cmpd="sng" w="9525">
            <a:solidFill>
              <a:srgbClr val="FFF2CC"/>
            </a:solidFill>
            <a:prstDash val="solid"/>
            <a:round/>
            <a:headEnd len="sm" w="sm" type="none"/>
            <a:tailEnd len="sm" w="sm" type="none"/>
          </a:ln>
        </p:spPr>
        <p:txBody>
          <a:bodyPr anchorCtr="0" anchor="t" bIns="91425" lIns="91425" spcFirstLastPara="1" rIns="91425" wrap="square" tIns="91425">
            <a:noAutofit/>
          </a:bodyPr>
          <a:lstStyle/>
          <a:p>
            <a:pPr indent="0" lvl="0" marL="457200" rtl="0" algn="ctr">
              <a:spcBef>
                <a:spcPts val="0"/>
              </a:spcBef>
              <a:spcAft>
                <a:spcPts val="1600"/>
              </a:spcAft>
              <a:buNone/>
            </a:pPr>
            <a:r>
              <a:rPr lang="en">
                <a:latin typeface="Nunito"/>
                <a:ea typeface="Nunito"/>
                <a:cs typeface="Nunito"/>
                <a:sym typeface="Nunito"/>
              </a:rPr>
              <a:t>PCA works best for datasets with high dimensionality, ie a large amount of variables. PCA can be especially useful when there are less observations as well, this will allow for easier computation, and will skip over some independence assumptions common with large datasets</a:t>
            </a:r>
            <a:endParaRPr>
              <a:latin typeface="Nunito"/>
              <a:ea typeface="Nunito"/>
              <a:cs typeface="Nunito"/>
              <a:sym typeface="Nunito"/>
            </a:endParaRPr>
          </a:p>
        </p:txBody>
      </p:sp>
      <p:sp>
        <p:nvSpPr>
          <p:cNvPr id="89" name="Google Shape;89;p17"/>
          <p:cNvSpPr/>
          <p:nvPr/>
        </p:nvSpPr>
        <p:spPr>
          <a:xfrm>
            <a:off x="0" y="0"/>
            <a:ext cx="338700" cy="280800"/>
          </a:xfrm>
          <a:prstGeom prst="triangle">
            <a:avLst>
              <a:gd fmla="val 50000" name="adj"/>
            </a:avLst>
          </a:prstGeom>
          <a:solidFill>
            <a:schemeClr val="accent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3" name="Shape 93"/>
        <p:cNvGrpSpPr/>
        <p:nvPr/>
      </p:nvGrpSpPr>
      <p:grpSpPr>
        <a:xfrm>
          <a:off x="0" y="0"/>
          <a:ext cx="0" cy="0"/>
          <a:chOff x="0" y="0"/>
          <a:chExt cx="0" cy="0"/>
        </a:xfrm>
      </p:grpSpPr>
      <p:sp>
        <p:nvSpPr>
          <p:cNvPr id="94" name="Google Shape;94;p18"/>
          <p:cNvSpPr txBox="1"/>
          <p:nvPr>
            <p:ph type="ctrTitle"/>
          </p:nvPr>
        </p:nvSpPr>
        <p:spPr>
          <a:xfrm>
            <a:off x="311702" y="277975"/>
            <a:ext cx="6764700" cy="25191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Nunito SemiBold"/>
                <a:ea typeface="Nunito SemiBold"/>
                <a:cs typeface="Nunito SemiBold"/>
                <a:sym typeface="Nunito SemiBold"/>
              </a:rPr>
              <a:t>Linear </a:t>
            </a:r>
            <a:endParaRPr>
              <a:latin typeface="Nunito SemiBold"/>
              <a:ea typeface="Nunito SemiBold"/>
              <a:cs typeface="Nunito SemiBold"/>
              <a:sym typeface="Nunito SemiBold"/>
            </a:endParaRPr>
          </a:p>
          <a:p>
            <a:pPr indent="0" lvl="0" marL="0" rtl="0" algn="ctr">
              <a:spcBef>
                <a:spcPts val="0"/>
              </a:spcBef>
              <a:spcAft>
                <a:spcPts val="0"/>
              </a:spcAft>
              <a:buNone/>
            </a:pPr>
            <a:r>
              <a:rPr lang="en">
                <a:latin typeface="Nunito SemiBold"/>
                <a:ea typeface="Nunito SemiBold"/>
                <a:cs typeface="Nunito SemiBold"/>
                <a:sym typeface="Nunito SemiBold"/>
              </a:rPr>
              <a:t>Dependence </a:t>
            </a:r>
            <a:endParaRPr>
              <a:latin typeface="Nunito SemiBold"/>
              <a:ea typeface="Nunito SemiBold"/>
              <a:cs typeface="Nunito SemiBold"/>
              <a:sym typeface="Nunito SemiBold"/>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98" name="Shape 98"/>
        <p:cNvGrpSpPr/>
        <p:nvPr/>
      </p:nvGrpSpPr>
      <p:grpSpPr>
        <a:xfrm>
          <a:off x="0" y="0"/>
          <a:ext cx="0" cy="0"/>
          <a:chOff x="0" y="0"/>
          <a:chExt cx="0" cy="0"/>
        </a:xfrm>
      </p:grpSpPr>
      <p:sp>
        <p:nvSpPr>
          <p:cNvPr id="99" name="Google Shape;99;p19"/>
          <p:cNvSpPr/>
          <p:nvPr/>
        </p:nvSpPr>
        <p:spPr>
          <a:xfrm>
            <a:off x="835313" y="167175"/>
            <a:ext cx="7473375" cy="840275"/>
          </a:xfrm>
          <a:prstGeom prst="flowChartOffpageConnector">
            <a:avLst/>
          </a:prstGeom>
          <a:solidFill>
            <a:schemeClr val="accen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0" name="Google Shape;100;p19"/>
          <p:cNvSpPr txBox="1"/>
          <p:nvPr>
            <p:ph type="title"/>
          </p:nvPr>
        </p:nvSpPr>
        <p:spPr>
          <a:xfrm>
            <a:off x="311700" y="300963"/>
            <a:ext cx="8520600" cy="572700"/>
          </a:xfrm>
          <a:prstGeom prst="rect">
            <a:avLst/>
          </a:prstGeom>
          <a:noFill/>
        </p:spPr>
        <p:txBody>
          <a:bodyPr anchorCtr="0" anchor="t" bIns="91425" lIns="91425" spcFirstLastPara="1" rIns="91425" wrap="square" tIns="91425">
            <a:noAutofit/>
          </a:bodyPr>
          <a:lstStyle/>
          <a:p>
            <a:pPr indent="0" lvl="0" marL="0" rtl="0" algn="ctr">
              <a:spcBef>
                <a:spcPts val="0"/>
              </a:spcBef>
              <a:spcAft>
                <a:spcPts val="0"/>
              </a:spcAft>
              <a:buNone/>
            </a:pPr>
            <a:r>
              <a:rPr lang="en">
                <a:solidFill>
                  <a:srgbClr val="FFFFFF"/>
                </a:solidFill>
                <a:latin typeface="Nunito ExtraBold"/>
                <a:ea typeface="Nunito ExtraBold"/>
                <a:cs typeface="Nunito ExtraBold"/>
                <a:sym typeface="Nunito ExtraBold"/>
              </a:rPr>
              <a:t>Linear Dependence</a:t>
            </a:r>
            <a:endParaRPr>
              <a:solidFill>
                <a:srgbClr val="FFFFFF"/>
              </a:solidFill>
              <a:latin typeface="Nunito ExtraBold"/>
              <a:ea typeface="Nunito ExtraBold"/>
              <a:cs typeface="Nunito ExtraBold"/>
              <a:sym typeface="Nunito ExtraBold"/>
            </a:endParaRPr>
          </a:p>
        </p:txBody>
      </p:sp>
      <p:sp>
        <p:nvSpPr>
          <p:cNvPr id="101" name="Google Shape;101;p19"/>
          <p:cNvSpPr txBox="1"/>
          <p:nvPr>
            <p:ph idx="1" type="body"/>
          </p:nvPr>
        </p:nvSpPr>
        <p:spPr>
          <a:xfrm>
            <a:off x="311700" y="1152475"/>
            <a:ext cx="8520600" cy="3416400"/>
          </a:xfrm>
          <a:prstGeom prst="rect">
            <a:avLst/>
          </a:prstGeom>
          <a:ln cap="flat" cmpd="sng" w="9525">
            <a:solidFill>
              <a:srgbClr val="FFF2CC"/>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lang="en">
                <a:latin typeface="Nunito"/>
                <a:ea typeface="Nunito"/>
                <a:cs typeface="Nunito"/>
                <a:sym typeface="Nunito"/>
              </a:rPr>
              <a:t>Linear Dependence or Correlation is the bane of many data scientists. Due to nothing being truly independent in the real world often variables are highly influential to each other. This can lead to the inflated importance of indicators with little actual importance.</a:t>
            </a:r>
            <a:endParaRPr>
              <a:latin typeface="Nunito"/>
              <a:ea typeface="Nunito"/>
              <a:cs typeface="Nunito"/>
              <a:sym typeface="Nunito"/>
            </a:endParaRPr>
          </a:p>
          <a:p>
            <a:pPr indent="0" lvl="0" marL="0" rtl="0" algn="ctr">
              <a:spcBef>
                <a:spcPts val="1600"/>
              </a:spcBef>
              <a:spcAft>
                <a:spcPts val="0"/>
              </a:spcAft>
              <a:buNone/>
            </a:pPr>
            <a:r>
              <a:t/>
            </a:r>
            <a:endParaRPr>
              <a:latin typeface="Nunito"/>
              <a:ea typeface="Nunito"/>
              <a:cs typeface="Nunito"/>
              <a:sym typeface="Nunito"/>
            </a:endParaRPr>
          </a:p>
          <a:p>
            <a:pPr indent="0" lvl="0" marL="0" rtl="0" algn="ctr">
              <a:spcBef>
                <a:spcPts val="1600"/>
              </a:spcBef>
              <a:spcAft>
                <a:spcPts val="1600"/>
              </a:spcAft>
              <a:buNone/>
            </a:pPr>
            <a:r>
              <a:rPr lang="en">
                <a:latin typeface="Nunito"/>
                <a:ea typeface="Nunito"/>
                <a:cs typeface="Nunito"/>
                <a:sym typeface="Nunito"/>
              </a:rPr>
              <a:t>Principal Component Analysis erases these dependencies through the use of Spectral Decomposition</a:t>
            </a:r>
            <a:endParaRPr>
              <a:latin typeface="Nunito"/>
              <a:ea typeface="Nunito"/>
              <a:cs typeface="Nunito"/>
              <a:sym typeface="Nunito"/>
            </a:endParaRPr>
          </a:p>
        </p:txBody>
      </p:sp>
      <p:sp>
        <p:nvSpPr>
          <p:cNvPr id="102" name="Google Shape;102;p19"/>
          <p:cNvSpPr/>
          <p:nvPr/>
        </p:nvSpPr>
        <p:spPr>
          <a:xfrm>
            <a:off x="0" y="0"/>
            <a:ext cx="338700" cy="280800"/>
          </a:xfrm>
          <a:prstGeom prst="triangle">
            <a:avLst>
              <a:gd fmla="val 50000" name="adj"/>
            </a:avLst>
          </a:prstGeom>
          <a:solidFill>
            <a:schemeClr val="accent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6" name="Shape 106"/>
        <p:cNvGrpSpPr/>
        <p:nvPr/>
      </p:nvGrpSpPr>
      <p:grpSpPr>
        <a:xfrm>
          <a:off x="0" y="0"/>
          <a:ext cx="0" cy="0"/>
          <a:chOff x="0" y="0"/>
          <a:chExt cx="0" cy="0"/>
        </a:xfrm>
      </p:grpSpPr>
      <p:sp>
        <p:nvSpPr>
          <p:cNvPr id="107" name="Google Shape;107;p20"/>
          <p:cNvSpPr txBox="1"/>
          <p:nvPr>
            <p:ph type="ctrTitle"/>
          </p:nvPr>
        </p:nvSpPr>
        <p:spPr>
          <a:xfrm>
            <a:off x="311702" y="277975"/>
            <a:ext cx="6764700" cy="25191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n">
                <a:latin typeface="Nunito SemiBold"/>
                <a:ea typeface="Nunito SemiBold"/>
                <a:cs typeface="Nunito SemiBold"/>
                <a:sym typeface="Nunito SemiBold"/>
              </a:rPr>
              <a:t>Spectral Decomposition</a:t>
            </a:r>
            <a:endParaRPr>
              <a:latin typeface="Nunito SemiBold"/>
              <a:ea typeface="Nunito SemiBold"/>
              <a:cs typeface="Nunito SemiBold"/>
              <a:sym typeface="Nunito SemiBold"/>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111" name="Shape 111"/>
        <p:cNvGrpSpPr/>
        <p:nvPr/>
      </p:nvGrpSpPr>
      <p:grpSpPr>
        <a:xfrm>
          <a:off x="0" y="0"/>
          <a:ext cx="0" cy="0"/>
          <a:chOff x="0" y="0"/>
          <a:chExt cx="0" cy="0"/>
        </a:xfrm>
      </p:grpSpPr>
      <p:sp>
        <p:nvSpPr>
          <p:cNvPr id="112" name="Google Shape;112;p21"/>
          <p:cNvSpPr/>
          <p:nvPr/>
        </p:nvSpPr>
        <p:spPr>
          <a:xfrm>
            <a:off x="835313" y="167175"/>
            <a:ext cx="7473375" cy="840275"/>
          </a:xfrm>
          <a:prstGeom prst="flowChartOffpageConnector">
            <a:avLst/>
          </a:prstGeom>
          <a:solidFill>
            <a:schemeClr val="accen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3" name="Google Shape;113;p21"/>
          <p:cNvSpPr txBox="1"/>
          <p:nvPr>
            <p:ph type="title"/>
          </p:nvPr>
        </p:nvSpPr>
        <p:spPr>
          <a:xfrm>
            <a:off x="311700" y="300963"/>
            <a:ext cx="8520600" cy="572700"/>
          </a:xfrm>
          <a:prstGeom prst="rect">
            <a:avLst/>
          </a:prstGeom>
          <a:noFill/>
        </p:spPr>
        <p:txBody>
          <a:bodyPr anchorCtr="0" anchor="t" bIns="91425" lIns="91425" spcFirstLastPara="1" rIns="91425" wrap="square" tIns="91425">
            <a:noAutofit/>
          </a:bodyPr>
          <a:lstStyle/>
          <a:p>
            <a:pPr indent="0" lvl="0" marL="0" rtl="0" algn="ctr">
              <a:spcBef>
                <a:spcPts val="0"/>
              </a:spcBef>
              <a:spcAft>
                <a:spcPts val="0"/>
              </a:spcAft>
              <a:buNone/>
            </a:pPr>
            <a:r>
              <a:rPr lang="en">
                <a:solidFill>
                  <a:srgbClr val="FFFFFF"/>
                </a:solidFill>
                <a:latin typeface="Nunito ExtraBold"/>
                <a:ea typeface="Nunito ExtraBold"/>
                <a:cs typeface="Nunito ExtraBold"/>
                <a:sym typeface="Nunito ExtraBold"/>
              </a:rPr>
              <a:t>Spectral Decomposition</a:t>
            </a:r>
            <a:endParaRPr>
              <a:solidFill>
                <a:srgbClr val="FFFFFF"/>
              </a:solidFill>
              <a:latin typeface="Nunito ExtraBold"/>
              <a:ea typeface="Nunito ExtraBold"/>
              <a:cs typeface="Nunito ExtraBold"/>
              <a:sym typeface="Nunito ExtraBold"/>
            </a:endParaRPr>
          </a:p>
        </p:txBody>
      </p:sp>
      <p:sp>
        <p:nvSpPr>
          <p:cNvPr id="114" name="Google Shape;114;p21"/>
          <p:cNvSpPr txBox="1"/>
          <p:nvPr>
            <p:ph idx="1" type="body"/>
          </p:nvPr>
        </p:nvSpPr>
        <p:spPr>
          <a:xfrm>
            <a:off x="311700" y="1152475"/>
            <a:ext cx="8520600" cy="3416400"/>
          </a:xfrm>
          <a:prstGeom prst="rect">
            <a:avLst/>
          </a:prstGeom>
          <a:ln cap="flat" cmpd="sng" w="9525">
            <a:solidFill>
              <a:srgbClr val="FFF2CC"/>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a:latin typeface="Nunito"/>
                <a:ea typeface="Nunito"/>
                <a:cs typeface="Nunito"/>
                <a:sym typeface="Nunito"/>
              </a:rPr>
              <a:t>Spectral decomposition is the generation of eigenvectors and eigenvalues from a matrix.</a:t>
            </a:r>
            <a:endParaRPr>
              <a:latin typeface="Nunito"/>
              <a:ea typeface="Nunito"/>
              <a:cs typeface="Nunito"/>
              <a:sym typeface="Nunito"/>
            </a:endParaRPr>
          </a:p>
          <a:p>
            <a:pPr indent="0" lvl="0" marL="0" rtl="0" algn="l">
              <a:spcBef>
                <a:spcPts val="1600"/>
              </a:spcBef>
              <a:spcAft>
                <a:spcPts val="0"/>
              </a:spcAft>
              <a:buNone/>
            </a:pPr>
            <a:r>
              <a:rPr lang="en">
                <a:latin typeface="Nunito"/>
                <a:ea typeface="Nunito"/>
                <a:cs typeface="Nunito"/>
                <a:sym typeface="Nunito"/>
              </a:rPr>
              <a:t>In Principal Component Analysis this is completed on the covariance matrix of the original data.</a:t>
            </a:r>
            <a:endParaRPr>
              <a:latin typeface="Nunito"/>
              <a:ea typeface="Nunito"/>
              <a:cs typeface="Nunito"/>
              <a:sym typeface="Nunito"/>
            </a:endParaRPr>
          </a:p>
          <a:p>
            <a:pPr indent="0" lvl="0" marL="0" rtl="0" algn="l">
              <a:spcBef>
                <a:spcPts val="1600"/>
              </a:spcBef>
              <a:spcAft>
                <a:spcPts val="1600"/>
              </a:spcAft>
              <a:buNone/>
            </a:pPr>
            <a:r>
              <a:rPr lang="en">
                <a:latin typeface="Nunito"/>
                <a:ea typeface="Nunito"/>
                <a:cs typeface="Nunito"/>
                <a:sym typeface="Nunito"/>
              </a:rPr>
              <a:t>This results in n eigenvectors, and n eigenvalues, where n corresponds to the dimension of the original data.</a:t>
            </a:r>
            <a:endParaRPr>
              <a:latin typeface="Nunito"/>
              <a:ea typeface="Nunito"/>
              <a:cs typeface="Nunito"/>
              <a:sym typeface="Nunito"/>
            </a:endParaRPr>
          </a:p>
        </p:txBody>
      </p:sp>
      <p:sp>
        <p:nvSpPr>
          <p:cNvPr id="115" name="Google Shape;115;p21"/>
          <p:cNvSpPr/>
          <p:nvPr/>
        </p:nvSpPr>
        <p:spPr>
          <a:xfrm>
            <a:off x="0" y="0"/>
            <a:ext cx="338700" cy="280800"/>
          </a:xfrm>
          <a:prstGeom prst="triangle">
            <a:avLst>
              <a:gd fmla="val 50000" name="adj"/>
            </a:avLst>
          </a:prstGeom>
          <a:solidFill>
            <a:schemeClr val="accent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